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handoutMasterIdLst>
    <p:handoutMasterId r:id="rId36"/>
  </p:handoutMasterIdLst>
  <p:sldIdLst>
    <p:sldId id="342" r:id="rId5"/>
    <p:sldId id="344" r:id="rId6"/>
    <p:sldId id="343" r:id="rId7"/>
    <p:sldId id="351" r:id="rId8"/>
    <p:sldId id="356" r:id="rId9"/>
    <p:sldId id="345" r:id="rId10"/>
    <p:sldId id="347" r:id="rId11"/>
    <p:sldId id="352" r:id="rId12"/>
    <p:sldId id="353" r:id="rId13"/>
    <p:sldId id="357" r:id="rId14"/>
    <p:sldId id="354" r:id="rId15"/>
    <p:sldId id="348" r:id="rId16"/>
    <p:sldId id="349" r:id="rId17"/>
    <p:sldId id="358" r:id="rId18"/>
    <p:sldId id="359" r:id="rId19"/>
    <p:sldId id="360" r:id="rId20"/>
    <p:sldId id="371" r:id="rId21"/>
    <p:sldId id="361" r:id="rId22"/>
    <p:sldId id="350" r:id="rId23"/>
    <p:sldId id="362" r:id="rId24"/>
    <p:sldId id="363" r:id="rId25"/>
    <p:sldId id="364" r:id="rId26"/>
    <p:sldId id="365" r:id="rId27"/>
    <p:sldId id="366" r:id="rId28"/>
    <p:sldId id="367" r:id="rId29"/>
    <p:sldId id="368" r:id="rId30"/>
    <p:sldId id="369" r:id="rId31"/>
    <p:sldId id="370" r:id="rId32"/>
    <p:sldId id="355" r:id="rId33"/>
    <p:sldId id="372" r:id="rId34"/>
  </p:sldIdLst>
  <p:sldSz cx="12192000" cy="6858000"/>
  <p:notesSz cx="6858000" cy="9144000"/>
  <p:defaultTextStyle>
    <a:defPPr rtl="0">
      <a:defRPr lang="en-GB"/>
    </a:defPPr>
    <a:lvl1pPr marL="0" algn="l" defTabSz="914400" rtl="0" eaLnBrk="1" latinLnBrk="0" hangingPunct="1">
      <a:defRPr lang="en-GB" sz="1800" kern="1200">
        <a:solidFill>
          <a:schemeClr val="tx1"/>
        </a:solidFill>
        <a:latin typeface="+mn-lt"/>
        <a:ea typeface="+mn-ea"/>
        <a:cs typeface="+mn-cs"/>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0732"/>
    <a:srgbClr val="301135"/>
    <a:srgbClr val="0C0317"/>
    <a:srgbClr val="280E30"/>
    <a:srgbClr val="051522"/>
    <a:srgbClr val="FFFFFF"/>
    <a:srgbClr val="052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E1EAD9-7C45-4FBB-8335-DB91E344963A}" v="525" dt="2024-03-11T12:17:20.7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646"/>
  </p:normalViewPr>
  <p:slideViewPr>
    <p:cSldViewPr snapToGrid="0" snapToObjects="1" showGuides="1">
      <p:cViewPr varScale="1">
        <p:scale>
          <a:sx n="111" d="100"/>
          <a:sy n="111" d="100"/>
        </p:scale>
        <p:origin x="594"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5" d="100"/>
          <a:sy n="95" d="100"/>
        </p:scale>
        <p:origin x="366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86CDAE-26D3-42FE-AC8C-67AC86FC04F2}"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GB"/>
        </a:p>
      </dgm:t>
    </dgm:pt>
    <dgm:pt modelId="{E0B4F4D8-977F-4A13-82C0-EB4F493436F4}">
      <dgm:prSet phldrT="[Text]" custT="1"/>
      <dgm:spPr/>
      <dgm:t>
        <a:bodyPr/>
        <a:lstStyle/>
        <a:p>
          <a:r>
            <a:rPr lang="en-GB" sz="1400" dirty="0">
              <a:solidFill>
                <a:schemeClr val="tx1"/>
              </a:solidFill>
            </a:rPr>
            <a:t>Identity Diffusion</a:t>
          </a:r>
        </a:p>
      </dgm:t>
    </dgm:pt>
    <dgm:pt modelId="{4D0C656D-D52D-4112-872F-A1F26D204397}" type="parTrans" cxnId="{5BAF4B76-83A2-42B4-8AC8-32F3A9C08B17}">
      <dgm:prSet/>
      <dgm:spPr/>
      <dgm:t>
        <a:bodyPr/>
        <a:lstStyle/>
        <a:p>
          <a:endParaRPr lang="en-GB"/>
        </a:p>
      </dgm:t>
    </dgm:pt>
    <dgm:pt modelId="{05286969-7B28-49E9-B0BC-920A5EBFCF70}" type="sibTrans" cxnId="{5BAF4B76-83A2-42B4-8AC8-32F3A9C08B17}">
      <dgm:prSet/>
      <dgm:spPr/>
      <dgm:t>
        <a:bodyPr/>
        <a:lstStyle/>
        <a:p>
          <a:endParaRPr lang="en-GB"/>
        </a:p>
      </dgm:t>
    </dgm:pt>
    <dgm:pt modelId="{F50C9927-44CC-4922-A0D3-9BA88DC48823}">
      <dgm:prSet phldrT="[Text]"/>
      <dgm:spPr/>
      <dgm:t>
        <a:bodyPr/>
        <a:lstStyle/>
        <a:p>
          <a:r>
            <a:rPr lang="en-GB" dirty="0"/>
            <a:t>Identity has not been explored or committed to.</a:t>
          </a:r>
        </a:p>
      </dgm:t>
    </dgm:pt>
    <dgm:pt modelId="{F9FFAE1A-8C8A-4F8D-A6E6-ADC20DB2BAC4}" type="parTrans" cxnId="{7E7837DB-94AD-409E-AED9-E7447E1FBC96}">
      <dgm:prSet/>
      <dgm:spPr/>
      <dgm:t>
        <a:bodyPr/>
        <a:lstStyle/>
        <a:p>
          <a:endParaRPr lang="en-GB"/>
        </a:p>
      </dgm:t>
    </dgm:pt>
    <dgm:pt modelId="{A3FFBC64-4038-478D-BFF3-562D37B98094}" type="sibTrans" cxnId="{7E7837DB-94AD-409E-AED9-E7447E1FBC96}">
      <dgm:prSet/>
      <dgm:spPr/>
      <dgm:t>
        <a:bodyPr/>
        <a:lstStyle/>
        <a:p>
          <a:endParaRPr lang="en-GB"/>
        </a:p>
      </dgm:t>
    </dgm:pt>
    <dgm:pt modelId="{0F4E7459-EEDD-4BC8-8768-ACF683F08CD2}">
      <dgm:prSet phldrT="[Text]"/>
      <dgm:spPr/>
      <dgm:t>
        <a:bodyPr/>
        <a:lstStyle/>
        <a:p>
          <a:r>
            <a:rPr lang="en-GB" dirty="0">
              <a:solidFill>
                <a:schemeClr val="tx1"/>
              </a:solidFill>
            </a:rPr>
            <a:t>Identity Foreclosure</a:t>
          </a:r>
        </a:p>
      </dgm:t>
    </dgm:pt>
    <dgm:pt modelId="{17889552-2D0E-4F8C-BFFC-1AB8CE03BB40}" type="parTrans" cxnId="{7947CC5F-BFF2-4741-8283-7DA3CBD5247E}">
      <dgm:prSet/>
      <dgm:spPr/>
      <dgm:t>
        <a:bodyPr/>
        <a:lstStyle/>
        <a:p>
          <a:endParaRPr lang="en-GB"/>
        </a:p>
      </dgm:t>
    </dgm:pt>
    <dgm:pt modelId="{4A329FC5-A94D-431D-A54C-D593C87CA44B}" type="sibTrans" cxnId="{7947CC5F-BFF2-4741-8283-7DA3CBD5247E}">
      <dgm:prSet/>
      <dgm:spPr/>
      <dgm:t>
        <a:bodyPr/>
        <a:lstStyle/>
        <a:p>
          <a:endParaRPr lang="en-GB"/>
        </a:p>
      </dgm:t>
    </dgm:pt>
    <dgm:pt modelId="{B0FEB4BE-008F-4086-9D1A-0C4A65546EFE}">
      <dgm:prSet phldrT="[Text]"/>
      <dgm:spPr/>
      <dgm:t>
        <a:bodyPr/>
        <a:lstStyle/>
        <a:p>
          <a:r>
            <a:rPr lang="en-GB" dirty="0"/>
            <a:t>Low degree of exploration but a high degree of commitment.</a:t>
          </a:r>
        </a:p>
      </dgm:t>
    </dgm:pt>
    <dgm:pt modelId="{F5D623B8-DD6B-495B-A1D2-53E2554E95E9}" type="parTrans" cxnId="{E339722C-4D8E-4206-995C-58AF84135570}">
      <dgm:prSet/>
      <dgm:spPr/>
      <dgm:t>
        <a:bodyPr/>
        <a:lstStyle/>
        <a:p>
          <a:endParaRPr lang="en-GB"/>
        </a:p>
      </dgm:t>
    </dgm:pt>
    <dgm:pt modelId="{A6AF1318-1EA7-41A6-B20B-59EF066CB0F8}" type="sibTrans" cxnId="{E339722C-4D8E-4206-995C-58AF84135570}">
      <dgm:prSet/>
      <dgm:spPr/>
      <dgm:t>
        <a:bodyPr/>
        <a:lstStyle/>
        <a:p>
          <a:endParaRPr lang="en-GB"/>
        </a:p>
      </dgm:t>
    </dgm:pt>
    <dgm:pt modelId="{65DA12C2-40A4-4D0F-AAB1-AF04E32F61FE}">
      <dgm:prSet phldrT="[Text]"/>
      <dgm:spPr/>
      <dgm:t>
        <a:bodyPr/>
        <a:lstStyle/>
        <a:p>
          <a:r>
            <a:rPr lang="en-GB" dirty="0">
              <a:solidFill>
                <a:schemeClr val="tx1"/>
              </a:solidFill>
            </a:rPr>
            <a:t>Moratorium</a:t>
          </a:r>
        </a:p>
      </dgm:t>
    </dgm:pt>
    <dgm:pt modelId="{0CD32EDC-A877-4504-8DAD-2A79C997FF96}" type="parTrans" cxnId="{0F4B9710-E0F1-45C5-A271-1C428D5C9E83}">
      <dgm:prSet/>
      <dgm:spPr/>
      <dgm:t>
        <a:bodyPr/>
        <a:lstStyle/>
        <a:p>
          <a:endParaRPr lang="en-GB"/>
        </a:p>
      </dgm:t>
    </dgm:pt>
    <dgm:pt modelId="{DD2BC33A-96A7-4C46-A9FC-B5DA28050040}" type="sibTrans" cxnId="{0F4B9710-E0F1-45C5-A271-1C428D5C9E83}">
      <dgm:prSet/>
      <dgm:spPr/>
      <dgm:t>
        <a:bodyPr/>
        <a:lstStyle/>
        <a:p>
          <a:endParaRPr lang="en-GB"/>
        </a:p>
      </dgm:t>
    </dgm:pt>
    <dgm:pt modelId="{2C72BCBD-98A8-4E9B-B31D-F19762434EEF}">
      <dgm:prSet phldrT="[Text]"/>
      <dgm:spPr/>
      <dgm:t>
        <a:bodyPr/>
        <a:lstStyle/>
        <a:p>
          <a:r>
            <a:rPr lang="en-GB" dirty="0"/>
            <a:t>High degree of exploration but low degree of commitment</a:t>
          </a:r>
        </a:p>
      </dgm:t>
    </dgm:pt>
    <dgm:pt modelId="{99EE7388-294B-49C1-830A-1CEF33EBF2D1}" type="parTrans" cxnId="{FD29312E-94CD-4599-9C59-C2FAFC2E03CE}">
      <dgm:prSet/>
      <dgm:spPr/>
      <dgm:t>
        <a:bodyPr/>
        <a:lstStyle/>
        <a:p>
          <a:endParaRPr lang="en-GB"/>
        </a:p>
      </dgm:t>
    </dgm:pt>
    <dgm:pt modelId="{6A4553BD-13BE-461B-8E38-82CBB0409F03}" type="sibTrans" cxnId="{FD29312E-94CD-4599-9C59-C2FAFC2E03CE}">
      <dgm:prSet/>
      <dgm:spPr/>
      <dgm:t>
        <a:bodyPr/>
        <a:lstStyle/>
        <a:p>
          <a:endParaRPr lang="en-GB"/>
        </a:p>
      </dgm:t>
    </dgm:pt>
    <dgm:pt modelId="{A2C58189-7A10-4CA1-952F-78EAF28E9E1E}">
      <dgm:prSet phldrT="[Text]"/>
      <dgm:spPr/>
      <dgm:t>
        <a:bodyPr/>
        <a:lstStyle/>
        <a:p>
          <a:r>
            <a:rPr lang="en-GB" dirty="0"/>
            <a:t>“</a:t>
          </a:r>
          <a:r>
            <a:rPr lang="en-GB" b="0" i="0" dirty="0"/>
            <a:t>They are reactive, passively floating through life and dealing with each situation as it arises”</a:t>
          </a:r>
          <a:endParaRPr lang="en-GB" dirty="0"/>
        </a:p>
      </dgm:t>
    </dgm:pt>
    <dgm:pt modelId="{95BC733C-7D80-4D56-91BC-CE8828E5FC64}" type="parTrans" cxnId="{E3BCD766-5FB7-422F-81E1-409ED0C8357C}">
      <dgm:prSet/>
      <dgm:spPr/>
      <dgm:t>
        <a:bodyPr/>
        <a:lstStyle/>
        <a:p>
          <a:endParaRPr lang="en-GB"/>
        </a:p>
      </dgm:t>
    </dgm:pt>
    <dgm:pt modelId="{A01296C3-D59B-4216-92AD-DEA0E0B54E7A}" type="sibTrans" cxnId="{E3BCD766-5FB7-422F-81E1-409ED0C8357C}">
      <dgm:prSet/>
      <dgm:spPr/>
      <dgm:t>
        <a:bodyPr/>
        <a:lstStyle/>
        <a:p>
          <a:endParaRPr lang="en-GB"/>
        </a:p>
      </dgm:t>
    </dgm:pt>
    <dgm:pt modelId="{1AC725B7-21BB-44A4-BAC8-67DFC7774B91}">
      <dgm:prSet phldrT="[Text]"/>
      <dgm:spPr/>
      <dgm:t>
        <a:bodyPr/>
        <a:lstStyle/>
        <a:p>
          <a:r>
            <a:rPr lang="en-GB" b="0" i="0" dirty="0"/>
            <a:t>“They are not questioning the values and beliefs they have been taught. Instead, these youth obtain their identity simply by accepting the beliefs and values of those around them.”</a:t>
          </a:r>
          <a:endParaRPr lang="en-GB" dirty="0"/>
        </a:p>
      </dgm:t>
    </dgm:pt>
    <dgm:pt modelId="{21A1BC95-D75B-476F-99BE-57504C6B93E9}" type="parTrans" cxnId="{1A08635E-1B9D-49C5-9B54-F8147B1F3FAD}">
      <dgm:prSet/>
      <dgm:spPr/>
      <dgm:t>
        <a:bodyPr/>
        <a:lstStyle/>
        <a:p>
          <a:endParaRPr lang="en-GB"/>
        </a:p>
      </dgm:t>
    </dgm:pt>
    <dgm:pt modelId="{F7FB2A66-7727-40BE-B134-399C06802E2E}" type="sibTrans" cxnId="{1A08635E-1B9D-49C5-9B54-F8147B1F3FAD}">
      <dgm:prSet/>
      <dgm:spPr/>
      <dgm:t>
        <a:bodyPr/>
        <a:lstStyle/>
        <a:p>
          <a:endParaRPr lang="en-GB"/>
        </a:p>
      </dgm:t>
    </dgm:pt>
    <dgm:pt modelId="{AF430BB5-6AEA-46A8-83A7-1E8CADDB7B9D}">
      <dgm:prSet phldrT="[Text]"/>
      <dgm:spPr/>
      <dgm:t>
        <a:bodyPr/>
        <a:lstStyle/>
        <a:p>
          <a:r>
            <a:rPr lang="en-GB" dirty="0"/>
            <a:t>“</a:t>
          </a:r>
          <a:r>
            <a:rPr lang="en-GB" b="0" i="0" dirty="0"/>
            <a:t>youth are in the midst of an identity "crisis" which has prompted them to explore and experiment with different values, beliefs, and goals.”</a:t>
          </a:r>
          <a:endParaRPr lang="en-GB" dirty="0"/>
        </a:p>
      </dgm:t>
    </dgm:pt>
    <dgm:pt modelId="{69ED97E4-D37D-4FAC-BCAE-50FC36EA5AF7}" type="parTrans" cxnId="{0F5E83BF-D48D-4CB5-8F17-5FF7AFE2ABAD}">
      <dgm:prSet/>
      <dgm:spPr/>
      <dgm:t>
        <a:bodyPr/>
        <a:lstStyle/>
        <a:p>
          <a:endParaRPr lang="en-GB"/>
        </a:p>
      </dgm:t>
    </dgm:pt>
    <dgm:pt modelId="{8362ABB4-70F9-4177-B464-4E4C9115872C}" type="sibTrans" cxnId="{0F5E83BF-D48D-4CB5-8F17-5FF7AFE2ABAD}">
      <dgm:prSet/>
      <dgm:spPr/>
      <dgm:t>
        <a:bodyPr/>
        <a:lstStyle/>
        <a:p>
          <a:endParaRPr lang="en-GB"/>
        </a:p>
      </dgm:t>
    </dgm:pt>
    <dgm:pt modelId="{F42A5931-55E0-43D3-AC20-EF02FDC47257}">
      <dgm:prSet phldrT="[Text]"/>
      <dgm:spPr/>
      <dgm:t>
        <a:bodyPr/>
        <a:lstStyle/>
        <a:p>
          <a:r>
            <a:rPr lang="en-GB" dirty="0">
              <a:solidFill>
                <a:schemeClr val="tx1"/>
              </a:solidFill>
            </a:rPr>
            <a:t>Identity Achievement</a:t>
          </a:r>
        </a:p>
      </dgm:t>
    </dgm:pt>
    <dgm:pt modelId="{7131D071-9FE3-4B5D-A058-48C87D92C710}" type="parTrans" cxnId="{5B0EFF9F-F8AE-4E4B-A5B5-F541CE65196E}">
      <dgm:prSet/>
      <dgm:spPr/>
      <dgm:t>
        <a:bodyPr/>
        <a:lstStyle/>
        <a:p>
          <a:endParaRPr lang="en-GB"/>
        </a:p>
      </dgm:t>
    </dgm:pt>
    <dgm:pt modelId="{F9DFE351-CC3C-4424-9EC0-93EFC96C2B0C}" type="sibTrans" cxnId="{5B0EFF9F-F8AE-4E4B-A5B5-F541CE65196E}">
      <dgm:prSet/>
      <dgm:spPr/>
      <dgm:t>
        <a:bodyPr/>
        <a:lstStyle/>
        <a:p>
          <a:endParaRPr lang="en-GB"/>
        </a:p>
      </dgm:t>
    </dgm:pt>
    <dgm:pt modelId="{D57DB38D-5247-41A8-8369-E4CDB6D2835A}">
      <dgm:prSet phldrT="[Text]"/>
      <dgm:spPr/>
      <dgm:t>
        <a:bodyPr/>
        <a:lstStyle/>
        <a:p>
          <a:r>
            <a:rPr lang="en-GB" dirty="0"/>
            <a:t>Both a high degree of exploration and a high degree of commitment.</a:t>
          </a:r>
        </a:p>
      </dgm:t>
    </dgm:pt>
    <dgm:pt modelId="{6B873517-70D3-4FF8-95DE-9B964EE715C6}" type="parTrans" cxnId="{4BDBF99D-F194-43D8-B5F1-916A3B47EF89}">
      <dgm:prSet/>
      <dgm:spPr/>
      <dgm:t>
        <a:bodyPr/>
        <a:lstStyle/>
        <a:p>
          <a:endParaRPr lang="en-GB"/>
        </a:p>
      </dgm:t>
    </dgm:pt>
    <dgm:pt modelId="{8B2F5C88-D134-4D75-9012-5441FB174518}" type="sibTrans" cxnId="{4BDBF99D-F194-43D8-B5F1-916A3B47EF89}">
      <dgm:prSet/>
      <dgm:spPr/>
      <dgm:t>
        <a:bodyPr/>
        <a:lstStyle/>
        <a:p>
          <a:endParaRPr lang="en-GB"/>
        </a:p>
      </dgm:t>
    </dgm:pt>
    <dgm:pt modelId="{1F93B896-E276-486E-8D2B-FE377D2C7CA1}">
      <dgm:prSet phldrT="[Text]"/>
      <dgm:spPr/>
      <dgm:t>
        <a:bodyPr/>
        <a:lstStyle/>
        <a:p>
          <a:r>
            <a:rPr lang="en-GB" dirty="0"/>
            <a:t>“</a:t>
          </a:r>
          <a:r>
            <a:rPr lang="en-GB" b="0" i="0" dirty="0"/>
            <a:t>strong commitment to a particular set of values, beliefs, and life goals that has emerged from this active exploration and examination”</a:t>
          </a:r>
          <a:endParaRPr lang="en-GB" dirty="0"/>
        </a:p>
      </dgm:t>
    </dgm:pt>
    <dgm:pt modelId="{4B67115E-2965-47D3-A6ED-40675DD0E6B3}" type="parTrans" cxnId="{3B274460-BAAE-406D-AD2D-CB96BF554222}">
      <dgm:prSet/>
      <dgm:spPr/>
      <dgm:t>
        <a:bodyPr/>
        <a:lstStyle/>
        <a:p>
          <a:endParaRPr lang="en-GB"/>
        </a:p>
      </dgm:t>
    </dgm:pt>
    <dgm:pt modelId="{23EB828E-C87E-45DA-9367-7295621ADFF2}" type="sibTrans" cxnId="{3B274460-BAAE-406D-AD2D-CB96BF554222}">
      <dgm:prSet/>
      <dgm:spPr/>
      <dgm:t>
        <a:bodyPr/>
        <a:lstStyle/>
        <a:p>
          <a:endParaRPr lang="en-GB"/>
        </a:p>
      </dgm:t>
    </dgm:pt>
    <dgm:pt modelId="{2C471DEF-2A90-4AF9-BB0E-AF0D313B3071}" type="pres">
      <dgm:prSet presAssocID="{3686CDAE-26D3-42FE-AC8C-67AC86FC04F2}" presName="linearFlow" presStyleCnt="0">
        <dgm:presLayoutVars>
          <dgm:dir/>
          <dgm:animLvl val="lvl"/>
          <dgm:resizeHandles val="exact"/>
        </dgm:presLayoutVars>
      </dgm:prSet>
      <dgm:spPr/>
    </dgm:pt>
    <dgm:pt modelId="{0F1F2CE1-3B9E-4D2A-BDA8-8E145675DF0B}" type="pres">
      <dgm:prSet presAssocID="{E0B4F4D8-977F-4A13-82C0-EB4F493436F4}" presName="composite" presStyleCnt="0"/>
      <dgm:spPr/>
    </dgm:pt>
    <dgm:pt modelId="{D153A0CE-982A-44AF-A2D3-4B6011B503B0}" type="pres">
      <dgm:prSet presAssocID="{E0B4F4D8-977F-4A13-82C0-EB4F493436F4}" presName="parTx" presStyleLbl="node1" presStyleIdx="0" presStyleCnt="4">
        <dgm:presLayoutVars>
          <dgm:chMax val="0"/>
          <dgm:chPref val="0"/>
          <dgm:bulletEnabled val="1"/>
        </dgm:presLayoutVars>
      </dgm:prSet>
      <dgm:spPr/>
    </dgm:pt>
    <dgm:pt modelId="{844FEEB3-35D6-4D2A-970B-1798F0309AC1}" type="pres">
      <dgm:prSet presAssocID="{E0B4F4D8-977F-4A13-82C0-EB4F493436F4}" presName="parSh" presStyleLbl="node1" presStyleIdx="0" presStyleCnt="4"/>
      <dgm:spPr/>
    </dgm:pt>
    <dgm:pt modelId="{F30698CF-B75D-4E8B-BE57-0036E6107718}" type="pres">
      <dgm:prSet presAssocID="{E0B4F4D8-977F-4A13-82C0-EB4F493436F4}" presName="desTx" presStyleLbl="fgAcc1" presStyleIdx="0" presStyleCnt="4" custScaleX="108680">
        <dgm:presLayoutVars>
          <dgm:bulletEnabled val="1"/>
        </dgm:presLayoutVars>
      </dgm:prSet>
      <dgm:spPr/>
    </dgm:pt>
    <dgm:pt modelId="{7E0158AD-E2AF-483A-B64B-12AF8F795AB1}" type="pres">
      <dgm:prSet presAssocID="{05286969-7B28-49E9-B0BC-920A5EBFCF70}" presName="sibTrans" presStyleLbl="sibTrans2D1" presStyleIdx="0" presStyleCnt="3"/>
      <dgm:spPr/>
    </dgm:pt>
    <dgm:pt modelId="{8AE35521-6237-4A86-8C28-2E1FD11BBBFE}" type="pres">
      <dgm:prSet presAssocID="{05286969-7B28-49E9-B0BC-920A5EBFCF70}" presName="connTx" presStyleLbl="sibTrans2D1" presStyleIdx="0" presStyleCnt="3"/>
      <dgm:spPr/>
    </dgm:pt>
    <dgm:pt modelId="{37E74112-832F-4F9A-B734-C70B7F5C4848}" type="pres">
      <dgm:prSet presAssocID="{0F4E7459-EEDD-4BC8-8768-ACF683F08CD2}" presName="composite" presStyleCnt="0"/>
      <dgm:spPr/>
    </dgm:pt>
    <dgm:pt modelId="{25A52AEF-FF4C-40B9-9026-51FAD53C031A}" type="pres">
      <dgm:prSet presAssocID="{0F4E7459-EEDD-4BC8-8768-ACF683F08CD2}" presName="parTx" presStyleLbl="node1" presStyleIdx="0" presStyleCnt="4">
        <dgm:presLayoutVars>
          <dgm:chMax val="0"/>
          <dgm:chPref val="0"/>
          <dgm:bulletEnabled val="1"/>
        </dgm:presLayoutVars>
      </dgm:prSet>
      <dgm:spPr/>
    </dgm:pt>
    <dgm:pt modelId="{4833E19E-404F-4A96-8EE9-64A4E13D7069}" type="pres">
      <dgm:prSet presAssocID="{0F4E7459-EEDD-4BC8-8768-ACF683F08CD2}" presName="parSh" presStyleLbl="node1" presStyleIdx="1" presStyleCnt="4"/>
      <dgm:spPr/>
    </dgm:pt>
    <dgm:pt modelId="{CC7EC4B1-EFF7-40AB-A21F-3C0FA855D071}" type="pres">
      <dgm:prSet presAssocID="{0F4E7459-EEDD-4BC8-8768-ACF683F08CD2}" presName="desTx" presStyleLbl="fgAcc1" presStyleIdx="1" presStyleCnt="4">
        <dgm:presLayoutVars>
          <dgm:bulletEnabled val="1"/>
        </dgm:presLayoutVars>
      </dgm:prSet>
      <dgm:spPr/>
    </dgm:pt>
    <dgm:pt modelId="{65167562-C87E-4C7D-B371-C87D3E301A1C}" type="pres">
      <dgm:prSet presAssocID="{4A329FC5-A94D-431D-A54C-D593C87CA44B}" presName="sibTrans" presStyleLbl="sibTrans2D1" presStyleIdx="1" presStyleCnt="3"/>
      <dgm:spPr/>
    </dgm:pt>
    <dgm:pt modelId="{6F3C7D74-624B-4D88-BDC2-411AECCBC9DB}" type="pres">
      <dgm:prSet presAssocID="{4A329FC5-A94D-431D-A54C-D593C87CA44B}" presName="connTx" presStyleLbl="sibTrans2D1" presStyleIdx="1" presStyleCnt="3"/>
      <dgm:spPr/>
    </dgm:pt>
    <dgm:pt modelId="{14E5542E-C613-4CFF-89A1-1DC2D7175090}" type="pres">
      <dgm:prSet presAssocID="{65DA12C2-40A4-4D0F-AAB1-AF04E32F61FE}" presName="composite" presStyleCnt="0"/>
      <dgm:spPr/>
    </dgm:pt>
    <dgm:pt modelId="{1DEBB3F8-44A4-4B57-B85F-648FA3AD3C4E}" type="pres">
      <dgm:prSet presAssocID="{65DA12C2-40A4-4D0F-AAB1-AF04E32F61FE}" presName="parTx" presStyleLbl="node1" presStyleIdx="1" presStyleCnt="4">
        <dgm:presLayoutVars>
          <dgm:chMax val="0"/>
          <dgm:chPref val="0"/>
          <dgm:bulletEnabled val="1"/>
        </dgm:presLayoutVars>
      </dgm:prSet>
      <dgm:spPr/>
    </dgm:pt>
    <dgm:pt modelId="{AF004159-5B66-49F7-98BB-85E475162757}" type="pres">
      <dgm:prSet presAssocID="{65DA12C2-40A4-4D0F-AAB1-AF04E32F61FE}" presName="parSh" presStyleLbl="node1" presStyleIdx="2" presStyleCnt="4"/>
      <dgm:spPr/>
    </dgm:pt>
    <dgm:pt modelId="{223BD0D5-5152-4F7F-A0DC-B077D988FC9F}" type="pres">
      <dgm:prSet presAssocID="{65DA12C2-40A4-4D0F-AAB1-AF04E32F61FE}" presName="desTx" presStyleLbl="fgAcc1" presStyleIdx="2" presStyleCnt="4">
        <dgm:presLayoutVars>
          <dgm:bulletEnabled val="1"/>
        </dgm:presLayoutVars>
      </dgm:prSet>
      <dgm:spPr/>
    </dgm:pt>
    <dgm:pt modelId="{DB943275-5015-454D-BCDF-ADB3FE7E8AAC}" type="pres">
      <dgm:prSet presAssocID="{DD2BC33A-96A7-4C46-A9FC-B5DA28050040}" presName="sibTrans" presStyleLbl="sibTrans2D1" presStyleIdx="2" presStyleCnt="3"/>
      <dgm:spPr/>
    </dgm:pt>
    <dgm:pt modelId="{C9E58A2C-55CC-4330-801C-231A6B26F37F}" type="pres">
      <dgm:prSet presAssocID="{DD2BC33A-96A7-4C46-A9FC-B5DA28050040}" presName="connTx" presStyleLbl="sibTrans2D1" presStyleIdx="2" presStyleCnt="3"/>
      <dgm:spPr/>
    </dgm:pt>
    <dgm:pt modelId="{F55E51C9-3469-492D-99D2-D6320873B2AC}" type="pres">
      <dgm:prSet presAssocID="{F42A5931-55E0-43D3-AC20-EF02FDC47257}" presName="composite" presStyleCnt="0"/>
      <dgm:spPr/>
    </dgm:pt>
    <dgm:pt modelId="{A5A8DFC4-0961-43B5-A16A-82536A52E4FB}" type="pres">
      <dgm:prSet presAssocID="{F42A5931-55E0-43D3-AC20-EF02FDC47257}" presName="parTx" presStyleLbl="node1" presStyleIdx="2" presStyleCnt="4">
        <dgm:presLayoutVars>
          <dgm:chMax val="0"/>
          <dgm:chPref val="0"/>
          <dgm:bulletEnabled val="1"/>
        </dgm:presLayoutVars>
      </dgm:prSet>
      <dgm:spPr/>
    </dgm:pt>
    <dgm:pt modelId="{2ED013EE-0F7F-49EA-B916-586A38EEDE3D}" type="pres">
      <dgm:prSet presAssocID="{F42A5931-55E0-43D3-AC20-EF02FDC47257}" presName="parSh" presStyleLbl="node1" presStyleIdx="3" presStyleCnt="4"/>
      <dgm:spPr/>
    </dgm:pt>
    <dgm:pt modelId="{1A2CD6C0-7DD8-4008-9615-939A1FE2E0CD}" type="pres">
      <dgm:prSet presAssocID="{F42A5931-55E0-43D3-AC20-EF02FDC47257}" presName="desTx" presStyleLbl="fgAcc1" presStyleIdx="3" presStyleCnt="4" custScaleX="112568">
        <dgm:presLayoutVars>
          <dgm:bulletEnabled val="1"/>
        </dgm:presLayoutVars>
      </dgm:prSet>
      <dgm:spPr/>
    </dgm:pt>
  </dgm:ptLst>
  <dgm:cxnLst>
    <dgm:cxn modelId="{2AC9DE00-BD07-49A8-9388-09BD7CCED13F}" type="presOf" srcId="{4A329FC5-A94D-431D-A54C-D593C87CA44B}" destId="{65167562-C87E-4C7D-B371-C87D3E301A1C}" srcOrd="0" destOrd="0" presId="urn:microsoft.com/office/officeart/2005/8/layout/process3"/>
    <dgm:cxn modelId="{8FCA680C-14F8-4F6A-879A-D994CF72B8E7}" type="presOf" srcId="{05286969-7B28-49E9-B0BC-920A5EBFCF70}" destId="{7E0158AD-E2AF-483A-B64B-12AF8F795AB1}" srcOrd="0" destOrd="0" presId="urn:microsoft.com/office/officeart/2005/8/layout/process3"/>
    <dgm:cxn modelId="{0969140F-ACA5-4E03-BB16-815F8ABF9914}" type="presOf" srcId="{0F4E7459-EEDD-4BC8-8768-ACF683F08CD2}" destId="{25A52AEF-FF4C-40B9-9026-51FAD53C031A}" srcOrd="0" destOrd="0" presId="urn:microsoft.com/office/officeart/2005/8/layout/process3"/>
    <dgm:cxn modelId="{0F4B9710-E0F1-45C5-A271-1C428D5C9E83}" srcId="{3686CDAE-26D3-42FE-AC8C-67AC86FC04F2}" destId="{65DA12C2-40A4-4D0F-AAB1-AF04E32F61FE}" srcOrd="2" destOrd="0" parTransId="{0CD32EDC-A877-4504-8DAD-2A79C997FF96}" sibTransId="{DD2BC33A-96A7-4C46-A9FC-B5DA28050040}"/>
    <dgm:cxn modelId="{B6077229-1A10-42EF-B8EF-E08FB245DD90}" type="presOf" srcId="{4A329FC5-A94D-431D-A54C-D593C87CA44B}" destId="{6F3C7D74-624B-4D88-BDC2-411AECCBC9DB}" srcOrd="1" destOrd="0" presId="urn:microsoft.com/office/officeart/2005/8/layout/process3"/>
    <dgm:cxn modelId="{E339722C-4D8E-4206-995C-58AF84135570}" srcId="{0F4E7459-EEDD-4BC8-8768-ACF683F08CD2}" destId="{B0FEB4BE-008F-4086-9D1A-0C4A65546EFE}" srcOrd="0" destOrd="0" parTransId="{F5D623B8-DD6B-495B-A1D2-53E2554E95E9}" sibTransId="{A6AF1318-1EA7-41A6-B20B-59EF066CB0F8}"/>
    <dgm:cxn modelId="{FD29312E-94CD-4599-9C59-C2FAFC2E03CE}" srcId="{65DA12C2-40A4-4D0F-AAB1-AF04E32F61FE}" destId="{2C72BCBD-98A8-4E9B-B31D-F19762434EEF}" srcOrd="0" destOrd="0" parTransId="{99EE7388-294B-49C1-830A-1CEF33EBF2D1}" sibTransId="{6A4553BD-13BE-461B-8E38-82CBB0409F03}"/>
    <dgm:cxn modelId="{65D5F03E-11D3-4AD6-99BC-B6AC10DC481F}" type="presOf" srcId="{3686CDAE-26D3-42FE-AC8C-67AC86FC04F2}" destId="{2C471DEF-2A90-4AF9-BB0E-AF0D313B3071}" srcOrd="0" destOrd="0" presId="urn:microsoft.com/office/officeart/2005/8/layout/process3"/>
    <dgm:cxn modelId="{1A08635E-1B9D-49C5-9B54-F8147B1F3FAD}" srcId="{0F4E7459-EEDD-4BC8-8768-ACF683F08CD2}" destId="{1AC725B7-21BB-44A4-BAC8-67DFC7774B91}" srcOrd="1" destOrd="0" parTransId="{21A1BC95-D75B-476F-99BE-57504C6B93E9}" sibTransId="{F7FB2A66-7727-40BE-B134-399C06802E2E}"/>
    <dgm:cxn modelId="{7947CC5F-BFF2-4741-8283-7DA3CBD5247E}" srcId="{3686CDAE-26D3-42FE-AC8C-67AC86FC04F2}" destId="{0F4E7459-EEDD-4BC8-8768-ACF683F08CD2}" srcOrd="1" destOrd="0" parTransId="{17889552-2D0E-4F8C-BFFC-1AB8CE03BB40}" sibTransId="{4A329FC5-A94D-431D-A54C-D593C87CA44B}"/>
    <dgm:cxn modelId="{3B274460-BAAE-406D-AD2D-CB96BF554222}" srcId="{F42A5931-55E0-43D3-AC20-EF02FDC47257}" destId="{1F93B896-E276-486E-8D2B-FE377D2C7CA1}" srcOrd="1" destOrd="0" parTransId="{4B67115E-2965-47D3-A6ED-40675DD0E6B3}" sibTransId="{23EB828E-C87E-45DA-9367-7295621ADFF2}"/>
    <dgm:cxn modelId="{DC90AA46-8012-4D58-861A-1E98F8DC62F4}" type="presOf" srcId="{B0FEB4BE-008F-4086-9D1A-0C4A65546EFE}" destId="{CC7EC4B1-EFF7-40AB-A21F-3C0FA855D071}" srcOrd="0" destOrd="0" presId="urn:microsoft.com/office/officeart/2005/8/layout/process3"/>
    <dgm:cxn modelId="{E3BCD766-5FB7-422F-81E1-409ED0C8357C}" srcId="{E0B4F4D8-977F-4A13-82C0-EB4F493436F4}" destId="{A2C58189-7A10-4CA1-952F-78EAF28E9E1E}" srcOrd="1" destOrd="0" parTransId="{95BC733C-7D80-4D56-91BC-CE8828E5FC64}" sibTransId="{A01296C3-D59B-4216-92AD-DEA0E0B54E7A}"/>
    <dgm:cxn modelId="{5C186D6C-4B3E-4487-95D7-F873A8D02075}" type="presOf" srcId="{F50C9927-44CC-4922-A0D3-9BA88DC48823}" destId="{F30698CF-B75D-4E8B-BE57-0036E6107718}" srcOrd="0" destOrd="0" presId="urn:microsoft.com/office/officeart/2005/8/layout/process3"/>
    <dgm:cxn modelId="{4DBFBD50-B82F-483B-9CD7-A645B2EB96A5}" type="presOf" srcId="{65DA12C2-40A4-4D0F-AAB1-AF04E32F61FE}" destId="{AF004159-5B66-49F7-98BB-85E475162757}" srcOrd="1" destOrd="0" presId="urn:microsoft.com/office/officeart/2005/8/layout/process3"/>
    <dgm:cxn modelId="{AFBD5353-440F-4027-9CD8-C4D91E80E8B6}" type="presOf" srcId="{F42A5931-55E0-43D3-AC20-EF02FDC47257}" destId="{A5A8DFC4-0961-43B5-A16A-82536A52E4FB}" srcOrd="0" destOrd="0" presId="urn:microsoft.com/office/officeart/2005/8/layout/process3"/>
    <dgm:cxn modelId="{84232A75-0038-4877-9ADA-CB88C3DBB29F}" type="presOf" srcId="{DD2BC33A-96A7-4C46-A9FC-B5DA28050040}" destId="{C9E58A2C-55CC-4330-801C-231A6B26F37F}" srcOrd="1" destOrd="0" presId="urn:microsoft.com/office/officeart/2005/8/layout/process3"/>
    <dgm:cxn modelId="{0ACA4C75-035A-4324-8FFF-90803552C279}" type="presOf" srcId="{65DA12C2-40A4-4D0F-AAB1-AF04E32F61FE}" destId="{1DEBB3F8-44A4-4B57-B85F-648FA3AD3C4E}" srcOrd="0" destOrd="0" presId="urn:microsoft.com/office/officeart/2005/8/layout/process3"/>
    <dgm:cxn modelId="{4328EB75-22CB-4A04-A977-88CA7068B1BA}" type="presOf" srcId="{2C72BCBD-98A8-4E9B-B31D-F19762434EEF}" destId="{223BD0D5-5152-4F7F-A0DC-B077D988FC9F}" srcOrd="0" destOrd="0" presId="urn:microsoft.com/office/officeart/2005/8/layout/process3"/>
    <dgm:cxn modelId="{5BAF4B76-83A2-42B4-8AC8-32F3A9C08B17}" srcId="{3686CDAE-26D3-42FE-AC8C-67AC86FC04F2}" destId="{E0B4F4D8-977F-4A13-82C0-EB4F493436F4}" srcOrd="0" destOrd="0" parTransId="{4D0C656D-D52D-4112-872F-A1F26D204397}" sibTransId="{05286969-7B28-49E9-B0BC-920A5EBFCF70}"/>
    <dgm:cxn modelId="{0C6C4482-D409-4914-AD76-A0F59FF6D62C}" type="presOf" srcId="{DD2BC33A-96A7-4C46-A9FC-B5DA28050040}" destId="{DB943275-5015-454D-BCDF-ADB3FE7E8AAC}" srcOrd="0" destOrd="0" presId="urn:microsoft.com/office/officeart/2005/8/layout/process3"/>
    <dgm:cxn modelId="{D8620D85-D08C-44B7-9E99-5404E3DECB11}" type="presOf" srcId="{AF430BB5-6AEA-46A8-83A7-1E8CADDB7B9D}" destId="{223BD0D5-5152-4F7F-A0DC-B077D988FC9F}" srcOrd="0" destOrd="1" presId="urn:microsoft.com/office/officeart/2005/8/layout/process3"/>
    <dgm:cxn modelId="{BE00368E-8EA2-441D-B46D-440CCFAA689F}" type="presOf" srcId="{0F4E7459-EEDD-4BC8-8768-ACF683F08CD2}" destId="{4833E19E-404F-4A96-8EE9-64A4E13D7069}" srcOrd="1" destOrd="0" presId="urn:microsoft.com/office/officeart/2005/8/layout/process3"/>
    <dgm:cxn modelId="{C4479499-8F30-4407-914C-B6D71CC8F6C9}" type="presOf" srcId="{A2C58189-7A10-4CA1-952F-78EAF28E9E1E}" destId="{F30698CF-B75D-4E8B-BE57-0036E6107718}" srcOrd="0" destOrd="1" presId="urn:microsoft.com/office/officeart/2005/8/layout/process3"/>
    <dgm:cxn modelId="{4BDBF99D-F194-43D8-B5F1-916A3B47EF89}" srcId="{F42A5931-55E0-43D3-AC20-EF02FDC47257}" destId="{D57DB38D-5247-41A8-8369-E4CDB6D2835A}" srcOrd="0" destOrd="0" parTransId="{6B873517-70D3-4FF8-95DE-9B964EE715C6}" sibTransId="{8B2F5C88-D134-4D75-9012-5441FB174518}"/>
    <dgm:cxn modelId="{5B0EFF9F-F8AE-4E4B-A5B5-F541CE65196E}" srcId="{3686CDAE-26D3-42FE-AC8C-67AC86FC04F2}" destId="{F42A5931-55E0-43D3-AC20-EF02FDC47257}" srcOrd="3" destOrd="0" parTransId="{7131D071-9FE3-4B5D-A058-48C87D92C710}" sibTransId="{F9DFE351-CC3C-4424-9EC0-93EFC96C2B0C}"/>
    <dgm:cxn modelId="{2ADCADA8-F5BE-474F-8C2C-B54F930D3321}" type="presOf" srcId="{F42A5931-55E0-43D3-AC20-EF02FDC47257}" destId="{2ED013EE-0F7F-49EA-B916-586A38EEDE3D}" srcOrd="1" destOrd="0" presId="urn:microsoft.com/office/officeart/2005/8/layout/process3"/>
    <dgm:cxn modelId="{AE7C87B3-EA97-41D3-B1E6-0F5815576991}" type="presOf" srcId="{05286969-7B28-49E9-B0BC-920A5EBFCF70}" destId="{8AE35521-6237-4A86-8C28-2E1FD11BBBFE}" srcOrd="1" destOrd="0" presId="urn:microsoft.com/office/officeart/2005/8/layout/process3"/>
    <dgm:cxn modelId="{B5BFC3B7-70C2-4924-8B7A-8706114A941D}" type="presOf" srcId="{1AC725B7-21BB-44A4-BAC8-67DFC7774B91}" destId="{CC7EC4B1-EFF7-40AB-A21F-3C0FA855D071}" srcOrd="0" destOrd="1" presId="urn:microsoft.com/office/officeart/2005/8/layout/process3"/>
    <dgm:cxn modelId="{3FE7CDBA-6918-439A-9A5A-947A2BB46EAF}" type="presOf" srcId="{E0B4F4D8-977F-4A13-82C0-EB4F493436F4}" destId="{D153A0CE-982A-44AF-A2D3-4B6011B503B0}" srcOrd="0" destOrd="0" presId="urn:microsoft.com/office/officeart/2005/8/layout/process3"/>
    <dgm:cxn modelId="{0F5E83BF-D48D-4CB5-8F17-5FF7AFE2ABAD}" srcId="{65DA12C2-40A4-4D0F-AAB1-AF04E32F61FE}" destId="{AF430BB5-6AEA-46A8-83A7-1E8CADDB7B9D}" srcOrd="1" destOrd="0" parTransId="{69ED97E4-D37D-4FAC-BCAE-50FC36EA5AF7}" sibTransId="{8362ABB4-70F9-4177-B464-4E4C9115872C}"/>
    <dgm:cxn modelId="{CA97C3C9-A7AF-4994-BEE1-9D46424F1A1E}" type="presOf" srcId="{E0B4F4D8-977F-4A13-82C0-EB4F493436F4}" destId="{844FEEB3-35D6-4D2A-970B-1798F0309AC1}" srcOrd="1" destOrd="0" presId="urn:microsoft.com/office/officeart/2005/8/layout/process3"/>
    <dgm:cxn modelId="{2CD168D1-CB99-4A9B-A932-D333FEEDFF00}" type="presOf" srcId="{1F93B896-E276-486E-8D2B-FE377D2C7CA1}" destId="{1A2CD6C0-7DD8-4008-9615-939A1FE2E0CD}" srcOrd="0" destOrd="1" presId="urn:microsoft.com/office/officeart/2005/8/layout/process3"/>
    <dgm:cxn modelId="{7FF34FD9-5B22-4CF1-98B4-81A15905A8E7}" type="presOf" srcId="{D57DB38D-5247-41A8-8369-E4CDB6D2835A}" destId="{1A2CD6C0-7DD8-4008-9615-939A1FE2E0CD}" srcOrd="0" destOrd="0" presId="urn:microsoft.com/office/officeart/2005/8/layout/process3"/>
    <dgm:cxn modelId="{7E7837DB-94AD-409E-AED9-E7447E1FBC96}" srcId="{E0B4F4D8-977F-4A13-82C0-EB4F493436F4}" destId="{F50C9927-44CC-4922-A0D3-9BA88DC48823}" srcOrd="0" destOrd="0" parTransId="{F9FFAE1A-8C8A-4F8D-A6E6-ADC20DB2BAC4}" sibTransId="{A3FFBC64-4038-478D-BFF3-562D37B98094}"/>
    <dgm:cxn modelId="{AB97A2CD-6C37-421E-BDBB-AD64DEECC083}" type="presParOf" srcId="{2C471DEF-2A90-4AF9-BB0E-AF0D313B3071}" destId="{0F1F2CE1-3B9E-4D2A-BDA8-8E145675DF0B}" srcOrd="0" destOrd="0" presId="urn:microsoft.com/office/officeart/2005/8/layout/process3"/>
    <dgm:cxn modelId="{CAE3F52A-D4C3-492D-A87F-14F5FA150A37}" type="presParOf" srcId="{0F1F2CE1-3B9E-4D2A-BDA8-8E145675DF0B}" destId="{D153A0CE-982A-44AF-A2D3-4B6011B503B0}" srcOrd="0" destOrd="0" presId="urn:microsoft.com/office/officeart/2005/8/layout/process3"/>
    <dgm:cxn modelId="{F8A64B8A-436B-4A61-9964-5E00E1F9F141}" type="presParOf" srcId="{0F1F2CE1-3B9E-4D2A-BDA8-8E145675DF0B}" destId="{844FEEB3-35D6-4D2A-970B-1798F0309AC1}" srcOrd="1" destOrd="0" presId="urn:microsoft.com/office/officeart/2005/8/layout/process3"/>
    <dgm:cxn modelId="{0CDC6D65-C7EE-43E5-8D45-3AFF74D9F82E}" type="presParOf" srcId="{0F1F2CE1-3B9E-4D2A-BDA8-8E145675DF0B}" destId="{F30698CF-B75D-4E8B-BE57-0036E6107718}" srcOrd="2" destOrd="0" presId="urn:microsoft.com/office/officeart/2005/8/layout/process3"/>
    <dgm:cxn modelId="{788993EC-3416-4260-B639-FCEADEAF799F}" type="presParOf" srcId="{2C471DEF-2A90-4AF9-BB0E-AF0D313B3071}" destId="{7E0158AD-E2AF-483A-B64B-12AF8F795AB1}" srcOrd="1" destOrd="0" presId="urn:microsoft.com/office/officeart/2005/8/layout/process3"/>
    <dgm:cxn modelId="{2E49725F-8AC4-469A-A6BD-CF63F79D315B}" type="presParOf" srcId="{7E0158AD-E2AF-483A-B64B-12AF8F795AB1}" destId="{8AE35521-6237-4A86-8C28-2E1FD11BBBFE}" srcOrd="0" destOrd="0" presId="urn:microsoft.com/office/officeart/2005/8/layout/process3"/>
    <dgm:cxn modelId="{44CEF197-EDF6-4346-B9E1-976F09648D98}" type="presParOf" srcId="{2C471DEF-2A90-4AF9-BB0E-AF0D313B3071}" destId="{37E74112-832F-4F9A-B734-C70B7F5C4848}" srcOrd="2" destOrd="0" presId="urn:microsoft.com/office/officeart/2005/8/layout/process3"/>
    <dgm:cxn modelId="{3F7FC54A-085B-498C-B193-D0E0C1C53B8B}" type="presParOf" srcId="{37E74112-832F-4F9A-B734-C70B7F5C4848}" destId="{25A52AEF-FF4C-40B9-9026-51FAD53C031A}" srcOrd="0" destOrd="0" presId="urn:microsoft.com/office/officeart/2005/8/layout/process3"/>
    <dgm:cxn modelId="{B971CE0F-C815-4021-AC59-9B56DC0DAD26}" type="presParOf" srcId="{37E74112-832F-4F9A-B734-C70B7F5C4848}" destId="{4833E19E-404F-4A96-8EE9-64A4E13D7069}" srcOrd="1" destOrd="0" presId="urn:microsoft.com/office/officeart/2005/8/layout/process3"/>
    <dgm:cxn modelId="{BC16F8A4-831B-4932-913A-0A4075AEB463}" type="presParOf" srcId="{37E74112-832F-4F9A-B734-C70B7F5C4848}" destId="{CC7EC4B1-EFF7-40AB-A21F-3C0FA855D071}" srcOrd="2" destOrd="0" presId="urn:microsoft.com/office/officeart/2005/8/layout/process3"/>
    <dgm:cxn modelId="{D8DDDC8C-31E6-45E7-8EE1-804B403F3752}" type="presParOf" srcId="{2C471DEF-2A90-4AF9-BB0E-AF0D313B3071}" destId="{65167562-C87E-4C7D-B371-C87D3E301A1C}" srcOrd="3" destOrd="0" presId="urn:microsoft.com/office/officeart/2005/8/layout/process3"/>
    <dgm:cxn modelId="{BF74AABE-5371-47C6-9A52-66B2DED7DA2C}" type="presParOf" srcId="{65167562-C87E-4C7D-B371-C87D3E301A1C}" destId="{6F3C7D74-624B-4D88-BDC2-411AECCBC9DB}" srcOrd="0" destOrd="0" presId="urn:microsoft.com/office/officeart/2005/8/layout/process3"/>
    <dgm:cxn modelId="{44775EFD-865A-4BD9-A094-623BEA286297}" type="presParOf" srcId="{2C471DEF-2A90-4AF9-BB0E-AF0D313B3071}" destId="{14E5542E-C613-4CFF-89A1-1DC2D7175090}" srcOrd="4" destOrd="0" presId="urn:microsoft.com/office/officeart/2005/8/layout/process3"/>
    <dgm:cxn modelId="{AE9E8028-7705-4AAF-A944-69E82D3E0245}" type="presParOf" srcId="{14E5542E-C613-4CFF-89A1-1DC2D7175090}" destId="{1DEBB3F8-44A4-4B57-B85F-648FA3AD3C4E}" srcOrd="0" destOrd="0" presId="urn:microsoft.com/office/officeart/2005/8/layout/process3"/>
    <dgm:cxn modelId="{9D6BD131-E0D3-4874-9690-84CBEA842122}" type="presParOf" srcId="{14E5542E-C613-4CFF-89A1-1DC2D7175090}" destId="{AF004159-5B66-49F7-98BB-85E475162757}" srcOrd="1" destOrd="0" presId="urn:microsoft.com/office/officeart/2005/8/layout/process3"/>
    <dgm:cxn modelId="{CC56803D-F175-474C-AC1B-3A64BE065FCA}" type="presParOf" srcId="{14E5542E-C613-4CFF-89A1-1DC2D7175090}" destId="{223BD0D5-5152-4F7F-A0DC-B077D988FC9F}" srcOrd="2" destOrd="0" presId="urn:microsoft.com/office/officeart/2005/8/layout/process3"/>
    <dgm:cxn modelId="{B30D27F6-FAB6-47B2-A1AB-DD793A8E035E}" type="presParOf" srcId="{2C471DEF-2A90-4AF9-BB0E-AF0D313B3071}" destId="{DB943275-5015-454D-BCDF-ADB3FE7E8AAC}" srcOrd="5" destOrd="0" presId="urn:microsoft.com/office/officeart/2005/8/layout/process3"/>
    <dgm:cxn modelId="{CE2691E2-487C-4397-BCFE-1A135744A9D1}" type="presParOf" srcId="{DB943275-5015-454D-BCDF-ADB3FE7E8AAC}" destId="{C9E58A2C-55CC-4330-801C-231A6B26F37F}" srcOrd="0" destOrd="0" presId="urn:microsoft.com/office/officeart/2005/8/layout/process3"/>
    <dgm:cxn modelId="{6AE193D7-5F2C-4443-AA76-3690E6CC89E6}" type="presParOf" srcId="{2C471DEF-2A90-4AF9-BB0E-AF0D313B3071}" destId="{F55E51C9-3469-492D-99D2-D6320873B2AC}" srcOrd="6" destOrd="0" presId="urn:microsoft.com/office/officeart/2005/8/layout/process3"/>
    <dgm:cxn modelId="{9CD6CDA3-D4BF-4244-8F32-C1763B87D1BE}" type="presParOf" srcId="{F55E51C9-3469-492D-99D2-D6320873B2AC}" destId="{A5A8DFC4-0961-43B5-A16A-82536A52E4FB}" srcOrd="0" destOrd="0" presId="urn:microsoft.com/office/officeart/2005/8/layout/process3"/>
    <dgm:cxn modelId="{02653942-1A86-4DCE-80C1-A6621C2710AA}" type="presParOf" srcId="{F55E51C9-3469-492D-99D2-D6320873B2AC}" destId="{2ED013EE-0F7F-49EA-B916-586A38EEDE3D}" srcOrd="1" destOrd="0" presId="urn:microsoft.com/office/officeart/2005/8/layout/process3"/>
    <dgm:cxn modelId="{3C515F55-AFC0-4836-AA52-B8AA05C79A3D}" type="presParOf" srcId="{F55E51C9-3469-492D-99D2-D6320873B2AC}" destId="{1A2CD6C0-7DD8-4008-9615-939A1FE2E0CD}"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7A26C0-7938-4340-ABF5-8E095C4848E5}"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55871B9F-AD16-493C-A3FD-CDEB2B762151}">
      <dgm:prSet/>
      <dgm:spPr>
        <a:solidFill>
          <a:schemeClr val="accent6">
            <a:lumMod val="50000"/>
          </a:schemeClr>
        </a:solidFill>
      </dgm:spPr>
      <dgm:t>
        <a:bodyPr/>
        <a:lstStyle/>
        <a:p>
          <a:r>
            <a:rPr lang="en-GB"/>
            <a:t>Autism is an identity not just a diagnosis</a:t>
          </a:r>
          <a:endParaRPr lang="en-US"/>
        </a:p>
      </dgm:t>
    </dgm:pt>
    <dgm:pt modelId="{4C23B4A4-496F-41F9-BFAA-E8A5C5420DB5}" type="parTrans" cxnId="{B4E42C70-0A42-41D4-A19C-2AC1D07CDA1B}">
      <dgm:prSet/>
      <dgm:spPr/>
      <dgm:t>
        <a:bodyPr/>
        <a:lstStyle/>
        <a:p>
          <a:endParaRPr lang="en-US"/>
        </a:p>
      </dgm:t>
    </dgm:pt>
    <dgm:pt modelId="{97441F1B-4473-48A1-A54B-FB83CCD0A232}" type="sibTrans" cxnId="{B4E42C70-0A42-41D4-A19C-2AC1D07CDA1B}">
      <dgm:prSet/>
      <dgm:spPr/>
      <dgm:t>
        <a:bodyPr/>
        <a:lstStyle/>
        <a:p>
          <a:endParaRPr lang="en-US"/>
        </a:p>
      </dgm:t>
    </dgm:pt>
    <dgm:pt modelId="{69286535-20BB-47BC-B3E6-3940F02BB63A}">
      <dgm:prSet/>
      <dgm:spPr>
        <a:solidFill>
          <a:schemeClr val="accent6">
            <a:lumMod val="50000"/>
          </a:schemeClr>
        </a:solidFill>
      </dgm:spPr>
      <dgm:t>
        <a:bodyPr/>
        <a:lstStyle/>
        <a:p>
          <a:r>
            <a:rPr lang="en-GB"/>
            <a:t>Autism isn’t static</a:t>
          </a:r>
          <a:endParaRPr lang="en-US"/>
        </a:p>
      </dgm:t>
    </dgm:pt>
    <dgm:pt modelId="{DEEFC7D5-B7F9-4D25-8C80-8181E5DB25D5}" type="parTrans" cxnId="{F26BEC92-6186-43A3-B07B-F3770DB79F5E}">
      <dgm:prSet/>
      <dgm:spPr/>
      <dgm:t>
        <a:bodyPr/>
        <a:lstStyle/>
        <a:p>
          <a:endParaRPr lang="en-US"/>
        </a:p>
      </dgm:t>
    </dgm:pt>
    <dgm:pt modelId="{BAA48A14-8C8F-42AA-A872-B5C80C89C4D2}" type="sibTrans" cxnId="{F26BEC92-6186-43A3-B07B-F3770DB79F5E}">
      <dgm:prSet/>
      <dgm:spPr/>
      <dgm:t>
        <a:bodyPr/>
        <a:lstStyle/>
        <a:p>
          <a:endParaRPr lang="en-US"/>
        </a:p>
      </dgm:t>
    </dgm:pt>
    <dgm:pt modelId="{985F28AC-ADB8-431E-A86B-3965055EAFAE}">
      <dgm:prSet/>
      <dgm:spPr>
        <a:solidFill>
          <a:schemeClr val="accent6">
            <a:lumMod val="50000"/>
          </a:schemeClr>
        </a:solidFill>
      </dgm:spPr>
      <dgm:t>
        <a:bodyPr/>
        <a:lstStyle/>
        <a:p>
          <a:r>
            <a:rPr lang="en-GB"/>
            <a:t>Autism is just one of many identities, don’t let it overshadow the others</a:t>
          </a:r>
          <a:endParaRPr lang="en-US"/>
        </a:p>
      </dgm:t>
    </dgm:pt>
    <dgm:pt modelId="{61BBDD9A-6073-4FBA-B8A8-03C0891E1120}" type="parTrans" cxnId="{9CC2872E-FB43-490B-BCD3-F18105AEA064}">
      <dgm:prSet/>
      <dgm:spPr/>
      <dgm:t>
        <a:bodyPr/>
        <a:lstStyle/>
        <a:p>
          <a:endParaRPr lang="en-US"/>
        </a:p>
      </dgm:t>
    </dgm:pt>
    <dgm:pt modelId="{42C172DA-837E-480B-87EC-BF0588C42149}" type="sibTrans" cxnId="{9CC2872E-FB43-490B-BCD3-F18105AEA064}">
      <dgm:prSet/>
      <dgm:spPr/>
      <dgm:t>
        <a:bodyPr/>
        <a:lstStyle/>
        <a:p>
          <a:endParaRPr lang="en-US"/>
        </a:p>
      </dgm:t>
    </dgm:pt>
    <dgm:pt modelId="{FE8805B4-ADFD-494B-9B8B-1BEB33BCD7A0}">
      <dgm:prSet/>
      <dgm:spPr>
        <a:solidFill>
          <a:schemeClr val="accent6">
            <a:lumMod val="50000"/>
          </a:schemeClr>
        </a:solidFill>
      </dgm:spPr>
      <dgm:t>
        <a:bodyPr/>
        <a:lstStyle/>
        <a:p>
          <a:r>
            <a:rPr lang="en-GB" dirty="0"/>
            <a:t>Children and Young people need to learn about autism and be supported in understanding what it means to them</a:t>
          </a:r>
          <a:endParaRPr lang="en-US" dirty="0"/>
        </a:p>
      </dgm:t>
    </dgm:pt>
    <dgm:pt modelId="{31519F63-35F3-448B-9BFA-A92C47A76D2A}" type="parTrans" cxnId="{81C05A1B-6103-42D8-BEA4-B45012B5368F}">
      <dgm:prSet/>
      <dgm:spPr/>
      <dgm:t>
        <a:bodyPr/>
        <a:lstStyle/>
        <a:p>
          <a:endParaRPr lang="en-US"/>
        </a:p>
      </dgm:t>
    </dgm:pt>
    <dgm:pt modelId="{AD9BBFEB-912F-495D-A6D2-8CEE6F1B2D42}" type="sibTrans" cxnId="{81C05A1B-6103-42D8-BEA4-B45012B5368F}">
      <dgm:prSet/>
      <dgm:spPr/>
      <dgm:t>
        <a:bodyPr/>
        <a:lstStyle/>
        <a:p>
          <a:endParaRPr lang="en-US"/>
        </a:p>
      </dgm:t>
    </dgm:pt>
    <dgm:pt modelId="{EDAB361B-1374-43E1-ADCA-C210A23CD067}">
      <dgm:prSet/>
      <dgm:spPr>
        <a:solidFill>
          <a:schemeClr val="accent6">
            <a:lumMod val="50000"/>
          </a:schemeClr>
        </a:solidFill>
      </dgm:spPr>
      <dgm:t>
        <a:bodyPr/>
        <a:lstStyle/>
        <a:p>
          <a:r>
            <a:rPr lang="en-GB"/>
            <a:t>We need to make sure we balance the negative undertones of the SEND system with positives</a:t>
          </a:r>
          <a:endParaRPr lang="en-US"/>
        </a:p>
      </dgm:t>
    </dgm:pt>
    <dgm:pt modelId="{51FDE5B7-85A4-4369-85AF-0E5AE07582AA}" type="parTrans" cxnId="{835DC218-2BCE-47FC-A540-3D60FB174C50}">
      <dgm:prSet/>
      <dgm:spPr/>
      <dgm:t>
        <a:bodyPr/>
        <a:lstStyle/>
        <a:p>
          <a:endParaRPr lang="en-US"/>
        </a:p>
      </dgm:t>
    </dgm:pt>
    <dgm:pt modelId="{F9662D0D-9D52-475E-92FE-B399F9529FE1}" type="sibTrans" cxnId="{835DC218-2BCE-47FC-A540-3D60FB174C50}">
      <dgm:prSet/>
      <dgm:spPr/>
      <dgm:t>
        <a:bodyPr/>
        <a:lstStyle/>
        <a:p>
          <a:endParaRPr lang="en-US"/>
        </a:p>
      </dgm:t>
    </dgm:pt>
    <dgm:pt modelId="{10885359-6771-4DC7-8FFF-455CB10FBCAA}">
      <dgm:prSet/>
      <dgm:spPr>
        <a:solidFill>
          <a:schemeClr val="accent6">
            <a:lumMod val="50000"/>
          </a:schemeClr>
        </a:solidFill>
      </dgm:spPr>
      <dgm:t>
        <a:bodyPr/>
        <a:lstStyle/>
        <a:p>
          <a:r>
            <a:rPr lang="en-GB" dirty="0"/>
            <a:t>Children work out they are ‘different’ really young</a:t>
          </a:r>
          <a:endParaRPr lang="en-US" dirty="0"/>
        </a:p>
      </dgm:t>
    </dgm:pt>
    <dgm:pt modelId="{E4E76ED6-1D49-4169-8D5C-A96E1B08609A}" type="parTrans" cxnId="{0AD3458E-2CB8-41BC-866E-7F28F8115EB3}">
      <dgm:prSet/>
      <dgm:spPr/>
      <dgm:t>
        <a:bodyPr/>
        <a:lstStyle/>
        <a:p>
          <a:endParaRPr lang="en-US"/>
        </a:p>
      </dgm:t>
    </dgm:pt>
    <dgm:pt modelId="{CA0997A2-AB83-4C7B-B444-82C8B9E870CC}" type="sibTrans" cxnId="{0AD3458E-2CB8-41BC-866E-7F28F8115EB3}">
      <dgm:prSet/>
      <dgm:spPr/>
      <dgm:t>
        <a:bodyPr/>
        <a:lstStyle/>
        <a:p>
          <a:endParaRPr lang="en-US"/>
        </a:p>
      </dgm:t>
    </dgm:pt>
    <dgm:pt modelId="{AD59FE69-9167-4E27-B68F-4081F5A746BB}">
      <dgm:prSet/>
      <dgm:spPr>
        <a:solidFill>
          <a:schemeClr val="accent6">
            <a:lumMod val="50000"/>
          </a:schemeClr>
        </a:solidFill>
      </dgm:spPr>
      <dgm:t>
        <a:bodyPr/>
        <a:lstStyle/>
        <a:p>
          <a:r>
            <a:rPr lang="en-GB"/>
            <a:t>Autistic children often fear the way other people (peers and teachers) will react to them</a:t>
          </a:r>
          <a:endParaRPr lang="en-US"/>
        </a:p>
      </dgm:t>
    </dgm:pt>
    <dgm:pt modelId="{774DAA02-A462-448F-AED7-17075A0CC6C7}" type="parTrans" cxnId="{62842D78-030D-4E21-A2DC-F5536B5416D5}">
      <dgm:prSet/>
      <dgm:spPr/>
      <dgm:t>
        <a:bodyPr/>
        <a:lstStyle/>
        <a:p>
          <a:endParaRPr lang="en-US"/>
        </a:p>
      </dgm:t>
    </dgm:pt>
    <dgm:pt modelId="{07CB7E03-196B-4C0A-89B4-8B5CCF70851D}" type="sibTrans" cxnId="{62842D78-030D-4E21-A2DC-F5536B5416D5}">
      <dgm:prSet/>
      <dgm:spPr/>
      <dgm:t>
        <a:bodyPr/>
        <a:lstStyle/>
        <a:p>
          <a:endParaRPr lang="en-US"/>
        </a:p>
      </dgm:t>
    </dgm:pt>
    <dgm:pt modelId="{70CF2B97-1419-471E-848D-F80E28517677}">
      <dgm:prSet/>
      <dgm:spPr>
        <a:solidFill>
          <a:schemeClr val="accent6">
            <a:lumMod val="50000"/>
          </a:schemeClr>
        </a:solidFill>
      </dgm:spPr>
      <dgm:t>
        <a:bodyPr/>
        <a:lstStyle/>
        <a:p>
          <a:r>
            <a:rPr lang="en-GB"/>
            <a:t>Masking can start as early as 3 years old! And is not gender specific</a:t>
          </a:r>
          <a:endParaRPr lang="en-US"/>
        </a:p>
      </dgm:t>
    </dgm:pt>
    <dgm:pt modelId="{561CDDB5-62F9-409B-A4D0-FA6007E617FC}" type="parTrans" cxnId="{706226E1-4F2D-47A5-8B66-32D082C42F3F}">
      <dgm:prSet/>
      <dgm:spPr/>
      <dgm:t>
        <a:bodyPr/>
        <a:lstStyle/>
        <a:p>
          <a:endParaRPr lang="en-US"/>
        </a:p>
      </dgm:t>
    </dgm:pt>
    <dgm:pt modelId="{D672AA02-70A2-4701-B362-E2DEBCA847C5}" type="sibTrans" cxnId="{706226E1-4F2D-47A5-8B66-32D082C42F3F}">
      <dgm:prSet/>
      <dgm:spPr/>
      <dgm:t>
        <a:bodyPr/>
        <a:lstStyle/>
        <a:p>
          <a:endParaRPr lang="en-US"/>
        </a:p>
      </dgm:t>
    </dgm:pt>
    <dgm:pt modelId="{00C6417F-4AFC-4C7D-9437-CDAB2D8BDE77}">
      <dgm:prSet/>
      <dgm:spPr>
        <a:solidFill>
          <a:schemeClr val="accent6">
            <a:lumMod val="50000"/>
          </a:schemeClr>
        </a:solidFill>
      </dgm:spPr>
      <dgm:t>
        <a:bodyPr/>
        <a:lstStyle/>
        <a:p>
          <a:r>
            <a:rPr lang="en-GB"/>
            <a:t>Masking is physically and emotionally exhausting</a:t>
          </a:r>
          <a:endParaRPr lang="en-US"/>
        </a:p>
      </dgm:t>
    </dgm:pt>
    <dgm:pt modelId="{6E184EAC-6556-454D-8A7B-77EE8545B0E6}" type="parTrans" cxnId="{B9DE90F0-5A2C-463F-8855-D3C8B48514AF}">
      <dgm:prSet/>
      <dgm:spPr/>
      <dgm:t>
        <a:bodyPr/>
        <a:lstStyle/>
        <a:p>
          <a:endParaRPr lang="en-US"/>
        </a:p>
      </dgm:t>
    </dgm:pt>
    <dgm:pt modelId="{DCFAEABA-26F6-4914-BF93-8F82C9B77249}" type="sibTrans" cxnId="{B9DE90F0-5A2C-463F-8855-D3C8B48514AF}">
      <dgm:prSet/>
      <dgm:spPr/>
      <dgm:t>
        <a:bodyPr/>
        <a:lstStyle/>
        <a:p>
          <a:endParaRPr lang="en-US"/>
        </a:p>
      </dgm:t>
    </dgm:pt>
    <dgm:pt modelId="{1C86B557-D61B-43AC-B3CB-B1983665622B}">
      <dgm:prSet/>
      <dgm:spPr>
        <a:solidFill>
          <a:schemeClr val="accent6">
            <a:lumMod val="50000"/>
          </a:schemeClr>
        </a:solidFill>
      </dgm:spPr>
      <dgm:t>
        <a:bodyPr/>
        <a:lstStyle/>
        <a:p>
          <a:r>
            <a:rPr lang="en-GB"/>
            <a:t>An insecure identity impacts the child’s ability to learn and has lifelong implications</a:t>
          </a:r>
          <a:endParaRPr lang="en-US"/>
        </a:p>
      </dgm:t>
    </dgm:pt>
    <dgm:pt modelId="{54FC25B2-626D-48C9-8C4A-4DC38FFE1D4A}" type="parTrans" cxnId="{29A3FC93-A0AE-47CD-8C84-4ECBFB9D88A5}">
      <dgm:prSet/>
      <dgm:spPr/>
      <dgm:t>
        <a:bodyPr/>
        <a:lstStyle/>
        <a:p>
          <a:endParaRPr lang="en-US"/>
        </a:p>
      </dgm:t>
    </dgm:pt>
    <dgm:pt modelId="{1C5D272D-DD2F-49BD-82FE-342E84486D7E}" type="sibTrans" cxnId="{29A3FC93-A0AE-47CD-8C84-4ECBFB9D88A5}">
      <dgm:prSet/>
      <dgm:spPr/>
      <dgm:t>
        <a:bodyPr/>
        <a:lstStyle/>
        <a:p>
          <a:endParaRPr lang="en-US"/>
        </a:p>
      </dgm:t>
    </dgm:pt>
    <dgm:pt modelId="{A87A0013-6965-46D6-B2E1-F0F805076778}">
      <dgm:prSet/>
      <dgm:spPr>
        <a:solidFill>
          <a:schemeClr val="accent6">
            <a:lumMod val="50000"/>
          </a:schemeClr>
        </a:solidFill>
      </dgm:spPr>
      <dgm:t>
        <a:bodyPr/>
        <a:lstStyle/>
        <a:p>
          <a:r>
            <a:rPr lang="en-GB"/>
            <a:t>Getting autistic people together is vitally important</a:t>
          </a:r>
          <a:endParaRPr lang="en-US"/>
        </a:p>
      </dgm:t>
    </dgm:pt>
    <dgm:pt modelId="{0049BE7D-251C-43EA-9DE2-3326DFC81BC4}" type="parTrans" cxnId="{82AA5E72-92E6-428B-9D90-12ACEFF6CCF7}">
      <dgm:prSet/>
      <dgm:spPr/>
      <dgm:t>
        <a:bodyPr/>
        <a:lstStyle/>
        <a:p>
          <a:endParaRPr lang="en-US"/>
        </a:p>
      </dgm:t>
    </dgm:pt>
    <dgm:pt modelId="{8ADA0F38-484D-4710-955B-1B6BA21F03F8}" type="sibTrans" cxnId="{82AA5E72-92E6-428B-9D90-12ACEFF6CCF7}">
      <dgm:prSet/>
      <dgm:spPr/>
      <dgm:t>
        <a:bodyPr/>
        <a:lstStyle/>
        <a:p>
          <a:endParaRPr lang="en-US"/>
        </a:p>
      </dgm:t>
    </dgm:pt>
    <dgm:pt modelId="{534BF068-12F9-4AD2-B182-505918B31A52}">
      <dgm:prSet/>
      <dgm:spPr>
        <a:solidFill>
          <a:schemeClr val="accent6">
            <a:lumMod val="50000"/>
          </a:schemeClr>
        </a:solidFill>
      </dgm:spPr>
      <dgm:t>
        <a:bodyPr/>
        <a:lstStyle/>
        <a:p>
          <a:r>
            <a:rPr lang="en-GB"/>
            <a:t>How can you make sure your autistic children are ‘seen’?</a:t>
          </a:r>
          <a:endParaRPr lang="en-US"/>
        </a:p>
      </dgm:t>
    </dgm:pt>
    <dgm:pt modelId="{EF1FCEE9-DB56-4E5C-A133-FD6CFDDE83F0}" type="parTrans" cxnId="{0BC4D14F-FD0D-4A46-80D4-40EC04987D03}">
      <dgm:prSet/>
      <dgm:spPr/>
      <dgm:t>
        <a:bodyPr/>
        <a:lstStyle/>
        <a:p>
          <a:endParaRPr lang="en-US"/>
        </a:p>
      </dgm:t>
    </dgm:pt>
    <dgm:pt modelId="{0A29E4C8-5C8B-40D9-9C26-EEBAD53F127E}" type="sibTrans" cxnId="{0BC4D14F-FD0D-4A46-80D4-40EC04987D03}">
      <dgm:prSet/>
      <dgm:spPr/>
      <dgm:t>
        <a:bodyPr/>
        <a:lstStyle/>
        <a:p>
          <a:endParaRPr lang="en-US"/>
        </a:p>
      </dgm:t>
    </dgm:pt>
    <dgm:pt modelId="{BBA2FCBA-9EB5-4EBD-ADA3-314B8150C9D8}" type="pres">
      <dgm:prSet presAssocID="{817A26C0-7938-4340-ABF5-8E095C4848E5}" presName="diagram" presStyleCnt="0">
        <dgm:presLayoutVars>
          <dgm:dir/>
          <dgm:resizeHandles val="exact"/>
        </dgm:presLayoutVars>
      </dgm:prSet>
      <dgm:spPr/>
    </dgm:pt>
    <dgm:pt modelId="{7CE3B30F-DED2-4A54-9005-A859D2480B60}" type="pres">
      <dgm:prSet presAssocID="{55871B9F-AD16-493C-A3FD-CDEB2B762151}" presName="node" presStyleLbl="node1" presStyleIdx="0" presStyleCnt="12">
        <dgm:presLayoutVars>
          <dgm:bulletEnabled val="1"/>
        </dgm:presLayoutVars>
      </dgm:prSet>
      <dgm:spPr/>
    </dgm:pt>
    <dgm:pt modelId="{CD9A15DE-FD07-4519-839B-91104F8FAD90}" type="pres">
      <dgm:prSet presAssocID="{97441F1B-4473-48A1-A54B-FB83CCD0A232}" presName="sibTrans" presStyleCnt="0"/>
      <dgm:spPr/>
    </dgm:pt>
    <dgm:pt modelId="{10C44A8C-F8B7-4112-9488-9BB8DA971EC2}" type="pres">
      <dgm:prSet presAssocID="{69286535-20BB-47BC-B3E6-3940F02BB63A}" presName="node" presStyleLbl="node1" presStyleIdx="1" presStyleCnt="12">
        <dgm:presLayoutVars>
          <dgm:bulletEnabled val="1"/>
        </dgm:presLayoutVars>
      </dgm:prSet>
      <dgm:spPr/>
    </dgm:pt>
    <dgm:pt modelId="{0B4C9CC7-FAC6-4CE3-BD4F-EF4A6E5D31E9}" type="pres">
      <dgm:prSet presAssocID="{BAA48A14-8C8F-42AA-A872-B5C80C89C4D2}" presName="sibTrans" presStyleCnt="0"/>
      <dgm:spPr/>
    </dgm:pt>
    <dgm:pt modelId="{1003122B-CBCB-4B7F-913A-CE6C15AB8D0F}" type="pres">
      <dgm:prSet presAssocID="{985F28AC-ADB8-431E-A86B-3965055EAFAE}" presName="node" presStyleLbl="node1" presStyleIdx="2" presStyleCnt="12">
        <dgm:presLayoutVars>
          <dgm:bulletEnabled val="1"/>
        </dgm:presLayoutVars>
      </dgm:prSet>
      <dgm:spPr/>
    </dgm:pt>
    <dgm:pt modelId="{96CB74EA-9003-43BA-8FD1-EBF732F5C222}" type="pres">
      <dgm:prSet presAssocID="{42C172DA-837E-480B-87EC-BF0588C42149}" presName="sibTrans" presStyleCnt="0"/>
      <dgm:spPr/>
    </dgm:pt>
    <dgm:pt modelId="{1D552309-1348-4390-9468-50778DC67708}" type="pres">
      <dgm:prSet presAssocID="{FE8805B4-ADFD-494B-9B8B-1BEB33BCD7A0}" presName="node" presStyleLbl="node1" presStyleIdx="3" presStyleCnt="12">
        <dgm:presLayoutVars>
          <dgm:bulletEnabled val="1"/>
        </dgm:presLayoutVars>
      </dgm:prSet>
      <dgm:spPr/>
    </dgm:pt>
    <dgm:pt modelId="{B4D4E864-E120-4703-B160-A6D8E101A7C4}" type="pres">
      <dgm:prSet presAssocID="{AD9BBFEB-912F-495D-A6D2-8CEE6F1B2D42}" presName="sibTrans" presStyleCnt="0"/>
      <dgm:spPr/>
    </dgm:pt>
    <dgm:pt modelId="{320A03C2-E517-48C4-ADA0-A9F008BD3D0A}" type="pres">
      <dgm:prSet presAssocID="{EDAB361B-1374-43E1-ADCA-C210A23CD067}" presName="node" presStyleLbl="node1" presStyleIdx="4" presStyleCnt="12">
        <dgm:presLayoutVars>
          <dgm:bulletEnabled val="1"/>
        </dgm:presLayoutVars>
      </dgm:prSet>
      <dgm:spPr/>
    </dgm:pt>
    <dgm:pt modelId="{0381EDE5-9355-49DB-96D2-92475D99B062}" type="pres">
      <dgm:prSet presAssocID="{F9662D0D-9D52-475E-92FE-B399F9529FE1}" presName="sibTrans" presStyleCnt="0"/>
      <dgm:spPr/>
    </dgm:pt>
    <dgm:pt modelId="{8FA6C567-0F18-4533-B87A-CFC2D264A694}" type="pres">
      <dgm:prSet presAssocID="{10885359-6771-4DC7-8FFF-455CB10FBCAA}" presName="node" presStyleLbl="node1" presStyleIdx="5" presStyleCnt="12">
        <dgm:presLayoutVars>
          <dgm:bulletEnabled val="1"/>
        </dgm:presLayoutVars>
      </dgm:prSet>
      <dgm:spPr/>
    </dgm:pt>
    <dgm:pt modelId="{047FC7F0-F9A9-4E99-89D9-0F0A241A7E0F}" type="pres">
      <dgm:prSet presAssocID="{CA0997A2-AB83-4C7B-B444-82C8B9E870CC}" presName="sibTrans" presStyleCnt="0"/>
      <dgm:spPr/>
    </dgm:pt>
    <dgm:pt modelId="{94F89A5E-AF4A-4FBF-9B34-C2C40B7CE4DD}" type="pres">
      <dgm:prSet presAssocID="{AD59FE69-9167-4E27-B68F-4081F5A746BB}" presName="node" presStyleLbl="node1" presStyleIdx="6" presStyleCnt="12">
        <dgm:presLayoutVars>
          <dgm:bulletEnabled val="1"/>
        </dgm:presLayoutVars>
      </dgm:prSet>
      <dgm:spPr/>
    </dgm:pt>
    <dgm:pt modelId="{36976BB7-9665-4DFA-AE09-E2555E1B030B}" type="pres">
      <dgm:prSet presAssocID="{07CB7E03-196B-4C0A-89B4-8B5CCF70851D}" presName="sibTrans" presStyleCnt="0"/>
      <dgm:spPr/>
    </dgm:pt>
    <dgm:pt modelId="{1D5EC0BE-41AE-48D4-B370-55D4D16EC3EE}" type="pres">
      <dgm:prSet presAssocID="{70CF2B97-1419-471E-848D-F80E28517677}" presName="node" presStyleLbl="node1" presStyleIdx="7" presStyleCnt="12">
        <dgm:presLayoutVars>
          <dgm:bulletEnabled val="1"/>
        </dgm:presLayoutVars>
      </dgm:prSet>
      <dgm:spPr/>
    </dgm:pt>
    <dgm:pt modelId="{4C8C2AB6-DB01-4DC3-BF05-7262714B7664}" type="pres">
      <dgm:prSet presAssocID="{D672AA02-70A2-4701-B362-E2DEBCA847C5}" presName="sibTrans" presStyleCnt="0"/>
      <dgm:spPr/>
    </dgm:pt>
    <dgm:pt modelId="{B78196DD-5963-4057-A56C-BBBA53BA09C4}" type="pres">
      <dgm:prSet presAssocID="{00C6417F-4AFC-4C7D-9437-CDAB2D8BDE77}" presName="node" presStyleLbl="node1" presStyleIdx="8" presStyleCnt="12">
        <dgm:presLayoutVars>
          <dgm:bulletEnabled val="1"/>
        </dgm:presLayoutVars>
      </dgm:prSet>
      <dgm:spPr/>
    </dgm:pt>
    <dgm:pt modelId="{3A767048-AC90-4988-A16B-5E01B0B122D0}" type="pres">
      <dgm:prSet presAssocID="{DCFAEABA-26F6-4914-BF93-8F82C9B77249}" presName="sibTrans" presStyleCnt="0"/>
      <dgm:spPr/>
    </dgm:pt>
    <dgm:pt modelId="{F9A09297-31CE-4DDC-AE27-643480BC0C39}" type="pres">
      <dgm:prSet presAssocID="{1C86B557-D61B-43AC-B3CB-B1983665622B}" presName="node" presStyleLbl="node1" presStyleIdx="9" presStyleCnt="12">
        <dgm:presLayoutVars>
          <dgm:bulletEnabled val="1"/>
        </dgm:presLayoutVars>
      </dgm:prSet>
      <dgm:spPr/>
    </dgm:pt>
    <dgm:pt modelId="{540F13DA-CF71-44AB-ACC1-5175B4930A0E}" type="pres">
      <dgm:prSet presAssocID="{1C5D272D-DD2F-49BD-82FE-342E84486D7E}" presName="sibTrans" presStyleCnt="0"/>
      <dgm:spPr/>
    </dgm:pt>
    <dgm:pt modelId="{F0831884-2D5F-4DFF-8689-DE8FC42FEEA5}" type="pres">
      <dgm:prSet presAssocID="{A87A0013-6965-46D6-B2E1-F0F805076778}" presName="node" presStyleLbl="node1" presStyleIdx="10" presStyleCnt="12">
        <dgm:presLayoutVars>
          <dgm:bulletEnabled val="1"/>
        </dgm:presLayoutVars>
      </dgm:prSet>
      <dgm:spPr/>
    </dgm:pt>
    <dgm:pt modelId="{F9A67863-537A-442A-8D24-D614DEDC0272}" type="pres">
      <dgm:prSet presAssocID="{8ADA0F38-484D-4710-955B-1B6BA21F03F8}" presName="sibTrans" presStyleCnt="0"/>
      <dgm:spPr/>
    </dgm:pt>
    <dgm:pt modelId="{56405EEB-39B3-47C3-8FD8-CED7AF39B616}" type="pres">
      <dgm:prSet presAssocID="{534BF068-12F9-4AD2-B182-505918B31A52}" presName="node" presStyleLbl="node1" presStyleIdx="11" presStyleCnt="12">
        <dgm:presLayoutVars>
          <dgm:bulletEnabled val="1"/>
        </dgm:presLayoutVars>
      </dgm:prSet>
      <dgm:spPr/>
    </dgm:pt>
  </dgm:ptLst>
  <dgm:cxnLst>
    <dgm:cxn modelId="{3EF02901-4953-4C5A-9FD0-272B51079591}" type="presOf" srcId="{00C6417F-4AFC-4C7D-9437-CDAB2D8BDE77}" destId="{B78196DD-5963-4057-A56C-BBBA53BA09C4}" srcOrd="0" destOrd="0" presId="urn:microsoft.com/office/officeart/2005/8/layout/default"/>
    <dgm:cxn modelId="{5B7AB801-0B6C-44BF-A1D1-7198513020B9}" type="presOf" srcId="{A87A0013-6965-46D6-B2E1-F0F805076778}" destId="{F0831884-2D5F-4DFF-8689-DE8FC42FEEA5}" srcOrd="0" destOrd="0" presId="urn:microsoft.com/office/officeart/2005/8/layout/default"/>
    <dgm:cxn modelId="{835DC218-2BCE-47FC-A540-3D60FB174C50}" srcId="{817A26C0-7938-4340-ABF5-8E095C4848E5}" destId="{EDAB361B-1374-43E1-ADCA-C210A23CD067}" srcOrd="4" destOrd="0" parTransId="{51FDE5B7-85A4-4369-85AF-0E5AE07582AA}" sibTransId="{F9662D0D-9D52-475E-92FE-B399F9529FE1}"/>
    <dgm:cxn modelId="{81C05A1B-6103-42D8-BEA4-B45012B5368F}" srcId="{817A26C0-7938-4340-ABF5-8E095C4848E5}" destId="{FE8805B4-ADFD-494B-9B8B-1BEB33BCD7A0}" srcOrd="3" destOrd="0" parTransId="{31519F63-35F3-448B-9BFA-A92C47A76D2A}" sibTransId="{AD9BBFEB-912F-495D-A6D2-8CEE6F1B2D42}"/>
    <dgm:cxn modelId="{9CC2872E-FB43-490B-BCD3-F18105AEA064}" srcId="{817A26C0-7938-4340-ABF5-8E095C4848E5}" destId="{985F28AC-ADB8-431E-A86B-3965055EAFAE}" srcOrd="2" destOrd="0" parTransId="{61BBDD9A-6073-4FBA-B8A8-03C0891E1120}" sibTransId="{42C172DA-837E-480B-87EC-BF0588C42149}"/>
    <dgm:cxn modelId="{C8CE315F-2C30-47B3-AA8C-469BD33A0B04}" type="presOf" srcId="{70CF2B97-1419-471E-848D-F80E28517677}" destId="{1D5EC0BE-41AE-48D4-B370-55D4D16EC3EE}" srcOrd="0" destOrd="0" presId="urn:microsoft.com/office/officeart/2005/8/layout/default"/>
    <dgm:cxn modelId="{0BC4D14F-FD0D-4A46-80D4-40EC04987D03}" srcId="{817A26C0-7938-4340-ABF5-8E095C4848E5}" destId="{534BF068-12F9-4AD2-B182-505918B31A52}" srcOrd="11" destOrd="0" parTransId="{EF1FCEE9-DB56-4E5C-A133-FD6CFDDE83F0}" sibTransId="{0A29E4C8-5C8B-40D9-9C26-EEBAD53F127E}"/>
    <dgm:cxn modelId="{B4E42C70-0A42-41D4-A19C-2AC1D07CDA1B}" srcId="{817A26C0-7938-4340-ABF5-8E095C4848E5}" destId="{55871B9F-AD16-493C-A3FD-CDEB2B762151}" srcOrd="0" destOrd="0" parTransId="{4C23B4A4-496F-41F9-BFAA-E8A5C5420DB5}" sibTransId="{97441F1B-4473-48A1-A54B-FB83CCD0A232}"/>
    <dgm:cxn modelId="{82AA5E72-92E6-428B-9D90-12ACEFF6CCF7}" srcId="{817A26C0-7938-4340-ABF5-8E095C4848E5}" destId="{A87A0013-6965-46D6-B2E1-F0F805076778}" srcOrd="10" destOrd="0" parTransId="{0049BE7D-251C-43EA-9DE2-3326DFC81BC4}" sibTransId="{8ADA0F38-484D-4710-955B-1B6BA21F03F8}"/>
    <dgm:cxn modelId="{36589373-E536-482B-BACC-452918981F5C}" type="presOf" srcId="{817A26C0-7938-4340-ABF5-8E095C4848E5}" destId="{BBA2FCBA-9EB5-4EBD-ADA3-314B8150C9D8}" srcOrd="0" destOrd="0" presId="urn:microsoft.com/office/officeart/2005/8/layout/default"/>
    <dgm:cxn modelId="{0F2D8F74-246F-43AC-9FE9-91802D0CEBD1}" type="presOf" srcId="{AD59FE69-9167-4E27-B68F-4081F5A746BB}" destId="{94F89A5E-AF4A-4FBF-9B34-C2C40B7CE4DD}" srcOrd="0" destOrd="0" presId="urn:microsoft.com/office/officeart/2005/8/layout/default"/>
    <dgm:cxn modelId="{62842D78-030D-4E21-A2DC-F5536B5416D5}" srcId="{817A26C0-7938-4340-ABF5-8E095C4848E5}" destId="{AD59FE69-9167-4E27-B68F-4081F5A746BB}" srcOrd="6" destOrd="0" parTransId="{774DAA02-A462-448F-AED7-17075A0CC6C7}" sibTransId="{07CB7E03-196B-4C0A-89B4-8B5CCF70851D}"/>
    <dgm:cxn modelId="{B3BA5D78-6AA8-4EA5-ABD0-E66F5215E413}" type="presOf" srcId="{FE8805B4-ADFD-494B-9B8B-1BEB33BCD7A0}" destId="{1D552309-1348-4390-9468-50778DC67708}" srcOrd="0" destOrd="0" presId="urn:microsoft.com/office/officeart/2005/8/layout/default"/>
    <dgm:cxn modelId="{0AD3458E-2CB8-41BC-866E-7F28F8115EB3}" srcId="{817A26C0-7938-4340-ABF5-8E095C4848E5}" destId="{10885359-6771-4DC7-8FFF-455CB10FBCAA}" srcOrd="5" destOrd="0" parTransId="{E4E76ED6-1D49-4169-8D5C-A96E1B08609A}" sibTransId="{CA0997A2-AB83-4C7B-B444-82C8B9E870CC}"/>
    <dgm:cxn modelId="{F26BEC92-6186-43A3-B07B-F3770DB79F5E}" srcId="{817A26C0-7938-4340-ABF5-8E095C4848E5}" destId="{69286535-20BB-47BC-B3E6-3940F02BB63A}" srcOrd="1" destOrd="0" parTransId="{DEEFC7D5-B7F9-4D25-8C80-8181E5DB25D5}" sibTransId="{BAA48A14-8C8F-42AA-A872-B5C80C89C4D2}"/>
    <dgm:cxn modelId="{29A3FC93-A0AE-47CD-8C84-4ECBFB9D88A5}" srcId="{817A26C0-7938-4340-ABF5-8E095C4848E5}" destId="{1C86B557-D61B-43AC-B3CB-B1983665622B}" srcOrd="9" destOrd="0" parTransId="{54FC25B2-626D-48C9-8C4A-4DC38FFE1D4A}" sibTransId="{1C5D272D-DD2F-49BD-82FE-342E84486D7E}"/>
    <dgm:cxn modelId="{8C9E88A5-259F-4093-B8E2-ECA1CE4C5340}" type="presOf" srcId="{10885359-6771-4DC7-8FFF-455CB10FBCAA}" destId="{8FA6C567-0F18-4533-B87A-CFC2D264A694}" srcOrd="0" destOrd="0" presId="urn:microsoft.com/office/officeart/2005/8/layout/default"/>
    <dgm:cxn modelId="{94896DB2-23E2-4175-B0E5-E2B5D926AE63}" type="presOf" srcId="{EDAB361B-1374-43E1-ADCA-C210A23CD067}" destId="{320A03C2-E517-48C4-ADA0-A9F008BD3D0A}" srcOrd="0" destOrd="0" presId="urn:microsoft.com/office/officeart/2005/8/layout/default"/>
    <dgm:cxn modelId="{F44CF0D4-4421-4920-BB25-A2363E8D7621}" type="presOf" srcId="{55871B9F-AD16-493C-A3FD-CDEB2B762151}" destId="{7CE3B30F-DED2-4A54-9005-A859D2480B60}" srcOrd="0" destOrd="0" presId="urn:microsoft.com/office/officeart/2005/8/layout/default"/>
    <dgm:cxn modelId="{2B0DF0E0-6614-45BB-B1E2-3CCC91784105}" type="presOf" srcId="{1C86B557-D61B-43AC-B3CB-B1983665622B}" destId="{F9A09297-31CE-4DDC-AE27-643480BC0C39}" srcOrd="0" destOrd="0" presId="urn:microsoft.com/office/officeart/2005/8/layout/default"/>
    <dgm:cxn modelId="{706226E1-4F2D-47A5-8B66-32D082C42F3F}" srcId="{817A26C0-7938-4340-ABF5-8E095C4848E5}" destId="{70CF2B97-1419-471E-848D-F80E28517677}" srcOrd="7" destOrd="0" parTransId="{561CDDB5-62F9-409B-A4D0-FA6007E617FC}" sibTransId="{D672AA02-70A2-4701-B362-E2DEBCA847C5}"/>
    <dgm:cxn modelId="{52A624EE-AA3F-405E-9FCA-420F32C8A086}" type="presOf" srcId="{985F28AC-ADB8-431E-A86B-3965055EAFAE}" destId="{1003122B-CBCB-4B7F-913A-CE6C15AB8D0F}" srcOrd="0" destOrd="0" presId="urn:microsoft.com/office/officeart/2005/8/layout/default"/>
    <dgm:cxn modelId="{B9DE90F0-5A2C-463F-8855-D3C8B48514AF}" srcId="{817A26C0-7938-4340-ABF5-8E095C4848E5}" destId="{00C6417F-4AFC-4C7D-9437-CDAB2D8BDE77}" srcOrd="8" destOrd="0" parTransId="{6E184EAC-6556-454D-8A7B-77EE8545B0E6}" sibTransId="{DCFAEABA-26F6-4914-BF93-8F82C9B77249}"/>
    <dgm:cxn modelId="{DFE81FF5-6BE1-4BA3-BDE6-944E0F277BEA}" type="presOf" srcId="{534BF068-12F9-4AD2-B182-505918B31A52}" destId="{56405EEB-39B3-47C3-8FD8-CED7AF39B616}" srcOrd="0" destOrd="0" presId="urn:microsoft.com/office/officeart/2005/8/layout/default"/>
    <dgm:cxn modelId="{8DC733FB-D5B9-4452-BA38-C99429F051B4}" type="presOf" srcId="{69286535-20BB-47BC-B3E6-3940F02BB63A}" destId="{10C44A8C-F8B7-4112-9488-9BB8DA971EC2}" srcOrd="0" destOrd="0" presId="urn:microsoft.com/office/officeart/2005/8/layout/default"/>
    <dgm:cxn modelId="{AB83B339-5FD1-4452-B98E-78E9CB3B5367}" type="presParOf" srcId="{BBA2FCBA-9EB5-4EBD-ADA3-314B8150C9D8}" destId="{7CE3B30F-DED2-4A54-9005-A859D2480B60}" srcOrd="0" destOrd="0" presId="urn:microsoft.com/office/officeart/2005/8/layout/default"/>
    <dgm:cxn modelId="{EF1FBC4D-42A0-4DB9-B9F9-CF4704C03C80}" type="presParOf" srcId="{BBA2FCBA-9EB5-4EBD-ADA3-314B8150C9D8}" destId="{CD9A15DE-FD07-4519-839B-91104F8FAD90}" srcOrd="1" destOrd="0" presId="urn:microsoft.com/office/officeart/2005/8/layout/default"/>
    <dgm:cxn modelId="{56189C61-5F82-4DA3-86D2-8419B38A4794}" type="presParOf" srcId="{BBA2FCBA-9EB5-4EBD-ADA3-314B8150C9D8}" destId="{10C44A8C-F8B7-4112-9488-9BB8DA971EC2}" srcOrd="2" destOrd="0" presId="urn:microsoft.com/office/officeart/2005/8/layout/default"/>
    <dgm:cxn modelId="{B56A780C-60AC-40A1-8981-0BD90739D562}" type="presParOf" srcId="{BBA2FCBA-9EB5-4EBD-ADA3-314B8150C9D8}" destId="{0B4C9CC7-FAC6-4CE3-BD4F-EF4A6E5D31E9}" srcOrd="3" destOrd="0" presId="urn:microsoft.com/office/officeart/2005/8/layout/default"/>
    <dgm:cxn modelId="{66DC997D-4E42-4FDB-896D-CE8FCCD834F0}" type="presParOf" srcId="{BBA2FCBA-9EB5-4EBD-ADA3-314B8150C9D8}" destId="{1003122B-CBCB-4B7F-913A-CE6C15AB8D0F}" srcOrd="4" destOrd="0" presId="urn:microsoft.com/office/officeart/2005/8/layout/default"/>
    <dgm:cxn modelId="{E176561C-333F-404B-BC6A-B41A0E1A24B0}" type="presParOf" srcId="{BBA2FCBA-9EB5-4EBD-ADA3-314B8150C9D8}" destId="{96CB74EA-9003-43BA-8FD1-EBF732F5C222}" srcOrd="5" destOrd="0" presId="urn:microsoft.com/office/officeart/2005/8/layout/default"/>
    <dgm:cxn modelId="{601D7799-5016-45EF-A362-528FB3A0B7A5}" type="presParOf" srcId="{BBA2FCBA-9EB5-4EBD-ADA3-314B8150C9D8}" destId="{1D552309-1348-4390-9468-50778DC67708}" srcOrd="6" destOrd="0" presId="urn:microsoft.com/office/officeart/2005/8/layout/default"/>
    <dgm:cxn modelId="{E775D872-6831-46EF-86DB-0B0E703BCE04}" type="presParOf" srcId="{BBA2FCBA-9EB5-4EBD-ADA3-314B8150C9D8}" destId="{B4D4E864-E120-4703-B160-A6D8E101A7C4}" srcOrd="7" destOrd="0" presId="urn:microsoft.com/office/officeart/2005/8/layout/default"/>
    <dgm:cxn modelId="{38AF02A0-BC01-41BC-8EDF-8E0BCDD74E13}" type="presParOf" srcId="{BBA2FCBA-9EB5-4EBD-ADA3-314B8150C9D8}" destId="{320A03C2-E517-48C4-ADA0-A9F008BD3D0A}" srcOrd="8" destOrd="0" presId="urn:microsoft.com/office/officeart/2005/8/layout/default"/>
    <dgm:cxn modelId="{10BBC9D5-CC94-43B7-B5BB-4A20D38838FF}" type="presParOf" srcId="{BBA2FCBA-9EB5-4EBD-ADA3-314B8150C9D8}" destId="{0381EDE5-9355-49DB-96D2-92475D99B062}" srcOrd="9" destOrd="0" presId="urn:microsoft.com/office/officeart/2005/8/layout/default"/>
    <dgm:cxn modelId="{B26AE46D-A65D-436C-B3E1-A710966F5947}" type="presParOf" srcId="{BBA2FCBA-9EB5-4EBD-ADA3-314B8150C9D8}" destId="{8FA6C567-0F18-4533-B87A-CFC2D264A694}" srcOrd="10" destOrd="0" presId="urn:microsoft.com/office/officeart/2005/8/layout/default"/>
    <dgm:cxn modelId="{1D44A80C-247C-4100-B640-A0E50CA630EF}" type="presParOf" srcId="{BBA2FCBA-9EB5-4EBD-ADA3-314B8150C9D8}" destId="{047FC7F0-F9A9-4E99-89D9-0F0A241A7E0F}" srcOrd="11" destOrd="0" presId="urn:microsoft.com/office/officeart/2005/8/layout/default"/>
    <dgm:cxn modelId="{B2191EAC-D777-49F4-950F-DF99F3DEAC36}" type="presParOf" srcId="{BBA2FCBA-9EB5-4EBD-ADA3-314B8150C9D8}" destId="{94F89A5E-AF4A-4FBF-9B34-C2C40B7CE4DD}" srcOrd="12" destOrd="0" presId="urn:microsoft.com/office/officeart/2005/8/layout/default"/>
    <dgm:cxn modelId="{2C376A29-6D80-4F88-8915-8B376313B106}" type="presParOf" srcId="{BBA2FCBA-9EB5-4EBD-ADA3-314B8150C9D8}" destId="{36976BB7-9665-4DFA-AE09-E2555E1B030B}" srcOrd="13" destOrd="0" presId="urn:microsoft.com/office/officeart/2005/8/layout/default"/>
    <dgm:cxn modelId="{5485BF2D-CE89-4C5F-A8FB-4A94736B2EB6}" type="presParOf" srcId="{BBA2FCBA-9EB5-4EBD-ADA3-314B8150C9D8}" destId="{1D5EC0BE-41AE-48D4-B370-55D4D16EC3EE}" srcOrd="14" destOrd="0" presId="urn:microsoft.com/office/officeart/2005/8/layout/default"/>
    <dgm:cxn modelId="{AD0AF03B-B2BF-427E-88E3-BE83DD67EF23}" type="presParOf" srcId="{BBA2FCBA-9EB5-4EBD-ADA3-314B8150C9D8}" destId="{4C8C2AB6-DB01-4DC3-BF05-7262714B7664}" srcOrd="15" destOrd="0" presId="urn:microsoft.com/office/officeart/2005/8/layout/default"/>
    <dgm:cxn modelId="{6DBA941D-798C-4C7E-B3B5-71B20E52A0C0}" type="presParOf" srcId="{BBA2FCBA-9EB5-4EBD-ADA3-314B8150C9D8}" destId="{B78196DD-5963-4057-A56C-BBBA53BA09C4}" srcOrd="16" destOrd="0" presId="urn:microsoft.com/office/officeart/2005/8/layout/default"/>
    <dgm:cxn modelId="{6EA4CDB3-5D16-4397-AD32-48317DD546EE}" type="presParOf" srcId="{BBA2FCBA-9EB5-4EBD-ADA3-314B8150C9D8}" destId="{3A767048-AC90-4988-A16B-5E01B0B122D0}" srcOrd="17" destOrd="0" presId="urn:microsoft.com/office/officeart/2005/8/layout/default"/>
    <dgm:cxn modelId="{B5C2DFF4-E6FD-42E9-B45D-B1DA930368C9}" type="presParOf" srcId="{BBA2FCBA-9EB5-4EBD-ADA3-314B8150C9D8}" destId="{F9A09297-31CE-4DDC-AE27-643480BC0C39}" srcOrd="18" destOrd="0" presId="urn:microsoft.com/office/officeart/2005/8/layout/default"/>
    <dgm:cxn modelId="{7FF26975-6E23-4F4F-AB49-84EBEEE616CC}" type="presParOf" srcId="{BBA2FCBA-9EB5-4EBD-ADA3-314B8150C9D8}" destId="{540F13DA-CF71-44AB-ACC1-5175B4930A0E}" srcOrd="19" destOrd="0" presId="urn:microsoft.com/office/officeart/2005/8/layout/default"/>
    <dgm:cxn modelId="{86446AA6-23F2-4CB5-A7C5-BAE21B24B878}" type="presParOf" srcId="{BBA2FCBA-9EB5-4EBD-ADA3-314B8150C9D8}" destId="{F0831884-2D5F-4DFF-8689-DE8FC42FEEA5}" srcOrd="20" destOrd="0" presId="urn:microsoft.com/office/officeart/2005/8/layout/default"/>
    <dgm:cxn modelId="{FF5F316F-7DFE-4895-A621-A5F803E166A7}" type="presParOf" srcId="{BBA2FCBA-9EB5-4EBD-ADA3-314B8150C9D8}" destId="{F9A67863-537A-442A-8D24-D614DEDC0272}" srcOrd="21" destOrd="0" presId="urn:microsoft.com/office/officeart/2005/8/layout/default"/>
    <dgm:cxn modelId="{EE31A1E4-F7C8-4857-9B6F-8AC69E2FF005}" type="presParOf" srcId="{BBA2FCBA-9EB5-4EBD-ADA3-314B8150C9D8}" destId="{56405EEB-39B3-47C3-8FD8-CED7AF39B616}"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FEEB3-35D6-4D2A-970B-1798F0309AC1}">
      <dsp:nvSpPr>
        <dsp:cNvPr id="0" name=""/>
        <dsp:cNvSpPr/>
      </dsp:nvSpPr>
      <dsp:spPr>
        <a:xfrm>
          <a:off x="124" y="141587"/>
          <a:ext cx="1727021" cy="8205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GB" sz="1400" kern="1200" dirty="0">
              <a:solidFill>
                <a:schemeClr val="tx1"/>
              </a:solidFill>
            </a:rPr>
            <a:t>Identity Diffusion</a:t>
          </a:r>
        </a:p>
      </dsp:txBody>
      <dsp:txXfrm>
        <a:off x="124" y="141587"/>
        <a:ext cx="1727021" cy="547004"/>
      </dsp:txXfrm>
    </dsp:sp>
    <dsp:sp modelId="{F30698CF-B75D-4E8B-BE57-0036E6107718}">
      <dsp:nvSpPr>
        <dsp:cNvPr id="0" name=""/>
        <dsp:cNvSpPr/>
      </dsp:nvSpPr>
      <dsp:spPr>
        <a:xfrm>
          <a:off x="278898" y="688592"/>
          <a:ext cx="1876926" cy="36272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t>Identity has not been explored or committed to.</a:t>
          </a:r>
        </a:p>
        <a:p>
          <a:pPr marL="114300" lvl="1" indent="-114300" algn="l" defTabSz="622300">
            <a:lnSpc>
              <a:spcPct val="90000"/>
            </a:lnSpc>
            <a:spcBef>
              <a:spcPct val="0"/>
            </a:spcBef>
            <a:spcAft>
              <a:spcPct val="15000"/>
            </a:spcAft>
            <a:buChar char="•"/>
          </a:pPr>
          <a:r>
            <a:rPr lang="en-GB" sz="1400" kern="1200" dirty="0"/>
            <a:t>“</a:t>
          </a:r>
          <a:r>
            <a:rPr lang="en-GB" sz="1400" b="0" i="0" kern="1200" dirty="0"/>
            <a:t>They are reactive, passively floating through life and dealing with each situation as it arises”</a:t>
          </a:r>
          <a:endParaRPr lang="en-GB" sz="1400" kern="1200" dirty="0"/>
        </a:p>
      </dsp:txBody>
      <dsp:txXfrm>
        <a:off x="333871" y="743565"/>
        <a:ext cx="1766980" cy="3517279"/>
      </dsp:txXfrm>
    </dsp:sp>
    <dsp:sp modelId="{7E0158AD-E2AF-483A-B64B-12AF8F795AB1}">
      <dsp:nvSpPr>
        <dsp:cNvPr id="0" name=""/>
        <dsp:cNvSpPr/>
      </dsp:nvSpPr>
      <dsp:spPr>
        <a:xfrm>
          <a:off x="2007694" y="200100"/>
          <a:ext cx="594762" cy="42997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2007694" y="286096"/>
        <a:ext cx="465769" cy="257986"/>
      </dsp:txXfrm>
    </dsp:sp>
    <dsp:sp modelId="{4833E19E-404F-4A96-8EE9-64A4E13D7069}">
      <dsp:nvSpPr>
        <dsp:cNvPr id="0" name=""/>
        <dsp:cNvSpPr/>
      </dsp:nvSpPr>
      <dsp:spPr>
        <a:xfrm>
          <a:off x="2849339" y="141587"/>
          <a:ext cx="1727021" cy="8205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GB" sz="1400" kern="1200" dirty="0">
              <a:solidFill>
                <a:schemeClr val="tx1"/>
              </a:solidFill>
            </a:rPr>
            <a:t>Identity Foreclosure</a:t>
          </a:r>
        </a:p>
      </dsp:txBody>
      <dsp:txXfrm>
        <a:off x="2849339" y="141587"/>
        <a:ext cx="1727021" cy="547004"/>
      </dsp:txXfrm>
    </dsp:sp>
    <dsp:sp modelId="{CC7EC4B1-EFF7-40AB-A21F-3C0FA855D071}">
      <dsp:nvSpPr>
        <dsp:cNvPr id="0" name=""/>
        <dsp:cNvSpPr/>
      </dsp:nvSpPr>
      <dsp:spPr>
        <a:xfrm>
          <a:off x="3203066" y="688592"/>
          <a:ext cx="1727021" cy="36272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t>Low degree of exploration but a high degree of commitment.</a:t>
          </a:r>
        </a:p>
        <a:p>
          <a:pPr marL="114300" lvl="1" indent="-114300" algn="l" defTabSz="622300">
            <a:lnSpc>
              <a:spcPct val="90000"/>
            </a:lnSpc>
            <a:spcBef>
              <a:spcPct val="0"/>
            </a:spcBef>
            <a:spcAft>
              <a:spcPct val="15000"/>
            </a:spcAft>
            <a:buChar char="•"/>
          </a:pPr>
          <a:r>
            <a:rPr lang="en-GB" sz="1400" b="0" i="0" kern="1200" dirty="0"/>
            <a:t>“They are not questioning the values and beliefs they have been taught. Instead, these youth obtain their identity simply by accepting the beliefs and values of those around them.”</a:t>
          </a:r>
          <a:endParaRPr lang="en-GB" sz="1400" kern="1200" dirty="0"/>
        </a:p>
      </dsp:txBody>
      <dsp:txXfrm>
        <a:off x="3253649" y="739175"/>
        <a:ext cx="1625855" cy="3526059"/>
      </dsp:txXfrm>
    </dsp:sp>
    <dsp:sp modelId="{65167562-C87E-4C7D-B371-C87D3E301A1C}">
      <dsp:nvSpPr>
        <dsp:cNvPr id="0" name=""/>
        <dsp:cNvSpPr/>
      </dsp:nvSpPr>
      <dsp:spPr>
        <a:xfrm>
          <a:off x="4838170" y="200100"/>
          <a:ext cx="555037" cy="42997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4838170" y="286096"/>
        <a:ext cx="426044" cy="257986"/>
      </dsp:txXfrm>
    </dsp:sp>
    <dsp:sp modelId="{AF004159-5B66-49F7-98BB-85E475162757}">
      <dsp:nvSpPr>
        <dsp:cNvPr id="0" name=""/>
        <dsp:cNvSpPr/>
      </dsp:nvSpPr>
      <dsp:spPr>
        <a:xfrm>
          <a:off x="5623601" y="141587"/>
          <a:ext cx="1727021" cy="8205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GB" sz="1400" kern="1200" dirty="0">
              <a:solidFill>
                <a:schemeClr val="tx1"/>
              </a:solidFill>
            </a:rPr>
            <a:t>Moratorium</a:t>
          </a:r>
        </a:p>
      </dsp:txBody>
      <dsp:txXfrm>
        <a:off x="5623601" y="141587"/>
        <a:ext cx="1727021" cy="547004"/>
      </dsp:txXfrm>
    </dsp:sp>
    <dsp:sp modelId="{223BD0D5-5152-4F7F-A0DC-B077D988FC9F}">
      <dsp:nvSpPr>
        <dsp:cNvPr id="0" name=""/>
        <dsp:cNvSpPr/>
      </dsp:nvSpPr>
      <dsp:spPr>
        <a:xfrm>
          <a:off x="5977328" y="688592"/>
          <a:ext cx="1727021" cy="36272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t>High degree of exploration but low degree of commitment</a:t>
          </a:r>
        </a:p>
        <a:p>
          <a:pPr marL="114300" lvl="1" indent="-114300" algn="l" defTabSz="622300">
            <a:lnSpc>
              <a:spcPct val="90000"/>
            </a:lnSpc>
            <a:spcBef>
              <a:spcPct val="0"/>
            </a:spcBef>
            <a:spcAft>
              <a:spcPct val="15000"/>
            </a:spcAft>
            <a:buChar char="•"/>
          </a:pPr>
          <a:r>
            <a:rPr lang="en-GB" sz="1400" kern="1200" dirty="0"/>
            <a:t>“</a:t>
          </a:r>
          <a:r>
            <a:rPr lang="en-GB" sz="1400" b="0" i="0" kern="1200" dirty="0"/>
            <a:t>youth are in the midst of an identity "crisis" which has prompted them to explore and experiment with different values, beliefs, and goals.”</a:t>
          </a:r>
          <a:endParaRPr lang="en-GB" sz="1400" kern="1200" dirty="0"/>
        </a:p>
      </dsp:txBody>
      <dsp:txXfrm>
        <a:off x="6027911" y="739175"/>
        <a:ext cx="1625855" cy="3526059"/>
      </dsp:txXfrm>
    </dsp:sp>
    <dsp:sp modelId="{DB943275-5015-454D-BCDF-ADB3FE7E8AAC}">
      <dsp:nvSpPr>
        <dsp:cNvPr id="0" name=""/>
        <dsp:cNvSpPr/>
      </dsp:nvSpPr>
      <dsp:spPr>
        <a:xfrm>
          <a:off x="7612432" y="200100"/>
          <a:ext cx="555037" cy="42997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7612432" y="286096"/>
        <a:ext cx="426044" cy="257986"/>
      </dsp:txXfrm>
    </dsp:sp>
    <dsp:sp modelId="{2ED013EE-0F7F-49EA-B916-586A38EEDE3D}">
      <dsp:nvSpPr>
        <dsp:cNvPr id="0" name=""/>
        <dsp:cNvSpPr/>
      </dsp:nvSpPr>
      <dsp:spPr>
        <a:xfrm>
          <a:off x="8397863" y="141587"/>
          <a:ext cx="1727021" cy="8205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GB" sz="1400" kern="1200" dirty="0">
              <a:solidFill>
                <a:schemeClr val="tx1"/>
              </a:solidFill>
            </a:rPr>
            <a:t>Identity Achievement</a:t>
          </a:r>
        </a:p>
      </dsp:txBody>
      <dsp:txXfrm>
        <a:off x="8397863" y="141587"/>
        <a:ext cx="1727021" cy="547004"/>
      </dsp:txXfrm>
    </dsp:sp>
    <dsp:sp modelId="{1A2CD6C0-7DD8-4008-9615-939A1FE2E0CD}">
      <dsp:nvSpPr>
        <dsp:cNvPr id="0" name=""/>
        <dsp:cNvSpPr/>
      </dsp:nvSpPr>
      <dsp:spPr>
        <a:xfrm>
          <a:off x="8643064" y="688592"/>
          <a:ext cx="1944073" cy="36272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t>Both a high degree of exploration and a high degree of commitment.</a:t>
          </a:r>
        </a:p>
        <a:p>
          <a:pPr marL="114300" lvl="1" indent="-114300" algn="l" defTabSz="622300">
            <a:lnSpc>
              <a:spcPct val="90000"/>
            </a:lnSpc>
            <a:spcBef>
              <a:spcPct val="0"/>
            </a:spcBef>
            <a:spcAft>
              <a:spcPct val="15000"/>
            </a:spcAft>
            <a:buChar char="•"/>
          </a:pPr>
          <a:r>
            <a:rPr lang="en-GB" sz="1400" kern="1200" dirty="0"/>
            <a:t>“</a:t>
          </a:r>
          <a:r>
            <a:rPr lang="en-GB" sz="1400" b="0" i="0" kern="1200" dirty="0"/>
            <a:t>strong commitment to a particular set of values, beliefs, and life goals that has emerged from this active exploration and examination”</a:t>
          </a:r>
          <a:endParaRPr lang="en-GB" sz="1400" kern="1200" dirty="0"/>
        </a:p>
      </dsp:txBody>
      <dsp:txXfrm>
        <a:off x="8700004" y="745532"/>
        <a:ext cx="1830193" cy="35133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E3B30F-DED2-4A54-9005-A859D2480B60}">
      <dsp:nvSpPr>
        <dsp:cNvPr id="0" name=""/>
        <dsp:cNvSpPr/>
      </dsp:nvSpPr>
      <dsp:spPr>
        <a:xfrm>
          <a:off x="3074" y="148533"/>
          <a:ext cx="2438872" cy="1463323"/>
        </a:xfrm>
        <a:prstGeom prst="rect">
          <a:avLst/>
        </a:prstGeom>
        <a:solidFill>
          <a:schemeClr val="accent6">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Autism is an identity not just a diagnosis</a:t>
          </a:r>
          <a:endParaRPr lang="en-US" sz="1600" kern="1200"/>
        </a:p>
      </dsp:txBody>
      <dsp:txXfrm>
        <a:off x="3074" y="148533"/>
        <a:ext cx="2438872" cy="1463323"/>
      </dsp:txXfrm>
    </dsp:sp>
    <dsp:sp modelId="{10C44A8C-F8B7-4112-9488-9BB8DA971EC2}">
      <dsp:nvSpPr>
        <dsp:cNvPr id="0" name=""/>
        <dsp:cNvSpPr/>
      </dsp:nvSpPr>
      <dsp:spPr>
        <a:xfrm>
          <a:off x="2685833" y="148533"/>
          <a:ext cx="2438872" cy="1463323"/>
        </a:xfrm>
        <a:prstGeom prst="rect">
          <a:avLst/>
        </a:prstGeom>
        <a:solidFill>
          <a:schemeClr val="accent6">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Autism isn’t static</a:t>
          </a:r>
          <a:endParaRPr lang="en-US" sz="1600" kern="1200"/>
        </a:p>
      </dsp:txBody>
      <dsp:txXfrm>
        <a:off x="2685833" y="148533"/>
        <a:ext cx="2438872" cy="1463323"/>
      </dsp:txXfrm>
    </dsp:sp>
    <dsp:sp modelId="{1003122B-CBCB-4B7F-913A-CE6C15AB8D0F}">
      <dsp:nvSpPr>
        <dsp:cNvPr id="0" name=""/>
        <dsp:cNvSpPr/>
      </dsp:nvSpPr>
      <dsp:spPr>
        <a:xfrm>
          <a:off x="5368593" y="148533"/>
          <a:ext cx="2438872" cy="1463323"/>
        </a:xfrm>
        <a:prstGeom prst="rect">
          <a:avLst/>
        </a:prstGeom>
        <a:solidFill>
          <a:schemeClr val="accent6">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Autism is just one of many identities, don’t let it overshadow the others</a:t>
          </a:r>
          <a:endParaRPr lang="en-US" sz="1600" kern="1200"/>
        </a:p>
      </dsp:txBody>
      <dsp:txXfrm>
        <a:off x="5368593" y="148533"/>
        <a:ext cx="2438872" cy="1463323"/>
      </dsp:txXfrm>
    </dsp:sp>
    <dsp:sp modelId="{1D552309-1348-4390-9468-50778DC67708}">
      <dsp:nvSpPr>
        <dsp:cNvPr id="0" name=""/>
        <dsp:cNvSpPr/>
      </dsp:nvSpPr>
      <dsp:spPr>
        <a:xfrm>
          <a:off x="8051353" y="148533"/>
          <a:ext cx="2438872" cy="1463323"/>
        </a:xfrm>
        <a:prstGeom prst="rect">
          <a:avLst/>
        </a:prstGeom>
        <a:solidFill>
          <a:schemeClr val="accent6">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Children and Young people need to learn about autism and be supported in understanding what it means to them</a:t>
          </a:r>
          <a:endParaRPr lang="en-US" sz="1600" kern="1200" dirty="0"/>
        </a:p>
      </dsp:txBody>
      <dsp:txXfrm>
        <a:off x="8051353" y="148533"/>
        <a:ext cx="2438872" cy="1463323"/>
      </dsp:txXfrm>
    </dsp:sp>
    <dsp:sp modelId="{320A03C2-E517-48C4-ADA0-A9F008BD3D0A}">
      <dsp:nvSpPr>
        <dsp:cNvPr id="0" name=""/>
        <dsp:cNvSpPr/>
      </dsp:nvSpPr>
      <dsp:spPr>
        <a:xfrm>
          <a:off x="3074" y="1855743"/>
          <a:ext cx="2438872" cy="1463323"/>
        </a:xfrm>
        <a:prstGeom prst="rect">
          <a:avLst/>
        </a:prstGeom>
        <a:solidFill>
          <a:schemeClr val="accent6">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We need to make sure we balance the negative undertones of the SEND system with positives</a:t>
          </a:r>
          <a:endParaRPr lang="en-US" sz="1600" kern="1200"/>
        </a:p>
      </dsp:txBody>
      <dsp:txXfrm>
        <a:off x="3074" y="1855743"/>
        <a:ext cx="2438872" cy="1463323"/>
      </dsp:txXfrm>
    </dsp:sp>
    <dsp:sp modelId="{8FA6C567-0F18-4533-B87A-CFC2D264A694}">
      <dsp:nvSpPr>
        <dsp:cNvPr id="0" name=""/>
        <dsp:cNvSpPr/>
      </dsp:nvSpPr>
      <dsp:spPr>
        <a:xfrm>
          <a:off x="2685833" y="1855743"/>
          <a:ext cx="2438872" cy="1463323"/>
        </a:xfrm>
        <a:prstGeom prst="rect">
          <a:avLst/>
        </a:prstGeom>
        <a:solidFill>
          <a:schemeClr val="accent6">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Children work out they are ‘different’ really young</a:t>
          </a:r>
          <a:endParaRPr lang="en-US" sz="1600" kern="1200" dirty="0"/>
        </a:p>
      </dsp:txBody>
      <dsp:txXfrm>
        <a:off x="2685833" y="1855743"/>
        <a:ext cx="2438872" cy="1463323"/>
      </dsp:txXfrm>
    </dsp:sp>
    <dsp:sp modelId="{94F89A5E-AF4A-4FBF-9B34-C2C40B7CE4DD}">
      <dsp:nvSpPr>
        <dsp:cNvPr id="0" name=""/>
        <dsp:cNvSpPr/>
      </dsp:nvSpPr>
      <dsp:spPr>
        <a:xfrm>
          <a:off x="5368593" y="1855743"/>
          <a:ext cx="2438872" cy="1463323"/>
        </a:xfrm>
        <a:prstGeom prst="rect">
          <a:avLst/>
        </a:prstGeom>
        <a:solidFill>
          <a:schemeClr val="accent6">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Autistic children often fear the way other people (peers and teachers) will react to them</a:t>
          </a:r>
          <a:endParaRPr lang="en-US" sz="1600" kern="1200"/>
        </a:p>
      </dsp:txBody>
      <dsp:txXfrm>
        <a:off x="5368593" y="1855743"/>
        <a:ext cx="2438872" cy="1463323"/>
      </dsp:txXfrm>
    </dsp:sp>
    <dsp:sp modelId="{1D5EC0BE-41AE-48D4-B370-55D4D16EC3EE}">
      <dsp:nvSpPr>
        <dsp:cNvPr id="0" name=""/>
        <dsp:cNvSpPr/>
      </dsp:nvSpPr>
      <dsp:spPr>
        <a:xfrm>
          <a:off x="8051353" y="1855743"/>
          <a:ext cx="2438872" cy="1463323"/>
        </a:xfrm>
        <a:prstGeom prst="rect">
          <a:avLst/>
        </a:prstGeom>
        <a:solidFill>
          <a:schemeClr val="accent6">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Masking can start as early as 3 years old! And is not gender specific</a:t>
          </a:r>
          <a:endParaRPr lang="en-US" sz="1600" kern="1200"/>
        </a:p>
      </dsp:txBody>
      <dsp:txXfrm>
        <a:off x="8051353" y="1855743"/>
        <a:ext cx="2438872" cy="1463323"/>
      </dsp:txXfrm>
    </dsp:sp>
    <dsp:sp modelId="{B78196DD-5963-4057-A56C-BBBA53BA09C4}">
      <dsp:nvSpPr>
        <dsp:cNvPr id="0" name=""/>
        <dsp:cNvSpPr/>
      </dsp:nvSpPr>
      <dsp:spPr>
        <a:xfrm>
          <a:off x="3074" y="3562954"/>
          <a:ext cx="2438872" cy="1463323"/>
        </a:xfrm>
        <a:prstGeom prst="rect">
          <a:avLst/>
        </a:prstGeom>
        <a:solidFill>
          <a:schemeClr val="accent6">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Masking is physically and emotionally exhausting</a:t>
          </a:r>
          <a:endParaRPr lang="en-US" sz="1600" kern="1200"/>
        </a:p>
      </dsp:txBody>
      <dsp:txXfrm>
        <a:off x="3074" y="3562954"/>
        <a:ext cx="2438872" cy="1463323"/>
      </dsp:txXfrm>
    </dsp:sp>
    <dsp:sp modelId="{F9A09297-31CE-4DDC-AE27-643480BC0C39}">
      <dsp:nvSpPr>
        <dsp:cNvPr id="0" name=""/>
        <dsp:cNvSpPr/>
      </dsp:nvSpPr>
      <dsp:spPr>
        <a:xfrm>
          <a:off x="2685833" y="3562954"/>
          <a:ext cx="2438872" cy="1463323"/>
        </a:xfrm>
        <a:prstGeom prst="rect">
          <a:avLst/>
        </a:prstGeom>
        <a:solidFill>
          <a:schemeClr val="accent6">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An insecure identity impacts the child’s ability to learn and has lifelong implications</a:t>
          </a:r>
          <a:endParaRPr lang="en-US" sz="1600" kern="1200"/>
        </a:p>
      </dsp:txBody>
      <dsp:txXfrm>
        <a:off x="2685833" y="3562954"/>
        <a:ext cx="2438872" cy="1463323"/>
      </dsp:txXfrm>
    </dsp:sp>
    <dsp:sp modelId="{F0831884-2D5F-4DFF-8689-DE8FC42FEEA5}">
      <dsp:nvSpPr>
        <dsp:cNvPr id="0" name=""/>
        <dsp:cNvSpPr/>
      </dsp:nvSpPr>
      <dsp:spPr>
        <a:xfrm>
          <a:off x="5368593" y="3562954"/>
          <a:ext cx="2438872" cy="1463323"/>
        </a:xfrm>
        <a:prstGeom prst="rect">
          <a:avLst/>
        </a:prstGeom>
        <a:solidFill>
          <a:schemeClr val="accent6">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Getting autistic people together is vitally important</a:t>
          </a:r>
          <a:endParaRPr lang="en-US" sz="1600" kern="1200"/>
        </a:p>
      </dsp:txBody>
      <dsp:txXfrm>
        <a:off x="5368593" y="3562954"/>
        <a:ext cx="2438872" cy="1463323"/>
      </dsp:txXfrm>
    </dsp:sp>
    <dsp:sp modelId="{56405EEB-39B3-47C3-8FD8-CED7AF39B616}">
      <dsp:nvSpPr>
        <dsp:cNvPr id="0" name=""/>
        <dsp:cNvSpPr/>
      </dsp:nvSpPr>
      <dsp:spPr>
        <a:xfrm>
          <a:off x="8051353" y="3562954"/>
          <a:ext cx="2438872" cy="1463323"/>
        </a:xfrm>
        <a:prstGeom prst="rect">
          <a:avLst/>
        </a:prstGeom>
        <a:solidFill>
          <a:schemeClr val="accent6">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How can you make sure your autistic children are ‘seen’?</a:t>
          </a:r>
          <a:endParaRPr lang="en-US" sz="1600" kern="1200"/>
        </a:p>
      </dsp:txBody>
      <dsp:txXfrm>
        <a:off x="8051353" y="3562954"/>
        <a:ext cx="2438872" cy="1463323"/>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371277-867B-4F79-B626-5D15310F0B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n-GB" sz="1200"/>
            </a:lvl1pPr>
          </a:lstStyle>
          <a:p>
            <a:pPr rtl="0"/>
            <a:endParaRPr lang="en-GB"/>
          </a:p>
        </p:txBody>
      </p:sp>
      <p:sp>
        <p:nvSpPr>
          <p:cNvPr id="3" name="Date Placeholder 2">
            <a:extLst>
              <a:ext uri="{FF2B5EF4-FFF2-40B4-BE49-F238E27FC236}">
                <a16:creationId xmlns:a16="http://schemas.microsoft.com/office/drawing/2014/main" id="{DD0F123B-AFBA-49F9-9E86-24F100D1F1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en-GB" sz="1200"/>
            </a:lvl1pPr>
          </a:lstStyle>
          <a:p>
            <a:pPr rtl="0"/>
            <a:fld id="{4DC31BE2-E78D-4ABE-8EDB-4AD36DF398A3}" type="datetimeFigureOut">
              <a:rPr lang="en-GB" smtClean="0"/>
              <a:t>12/03/2024</a:t>
            </a:fld>
            <a:endParaRPr lang="en-GB"/>
          </a:p>
        </p:txBody>
      </p:sp>
      <p:sp>
        <p:nvSpPr>
          <p:cNvPr id="4" name="Footer Placeholder 3">
            <a:extLst>
              <a:ext uri="{FF2B5EF4-FFF2-40B4-BE49-F238E27FC236}">
                <a16:creationId xmlns:a16="http://schemas.microsoft.com/office/drawing/2014/main" id="{6C879063-21AE-4790-85A4-50D17E2D82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en-GB" sz="1200"/>
            </a:lvl1pPr>
          </a:lstStyle>
          <a:p>
            <a:pPr rtl="0"/>
            <a:endParaRPr lang="en-GB"/>
          </a:p>
        </p:txBody>
      </p:sp>
      <p:sp>
        <p:nvSpPr>
          <p:cNvPr id="5" name="Slide Number Placeholder 4">
            <a:extLst>
              <a:ext uri="{FF2B5EF4-FFF2-40B4-BE49-F238E27FC236}">
                <a16:creationId xmlns:a16="http://schemas.microsoft.com/office/drawing/2014/main" id="{F29F5F78-3D9C-4E5F-A866-96C1DD86FE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en-GB" sz="1200"/>
            </a:lvl1pPr>
          </a:lstStyle>
          <a:p>
            <a:pPr rtl="0"/>
            <a:fld id="{463FF618-F07E-477B-AA5D-612E7A56D407}" type="slidenum">
              <a:rPr lang="en-GB" smtClean="0"/>
              <a:t>‹#›</a:t>
            </a:fld>
            <a:endParaRPr lang="en-GB"/>
          </a:p>
        </p:txBody>
      </p:sp>
    </p:spTree>
    <p:extLst>
      <p:ext uri="{BB962C8B-B14F-4D97-AF65-F5344CB8AC3E}">
        <p14:creationId xmlns:p14="http://schemas.microsoft.com/office/powerpoint/2010/main" val="1925331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n-GB" sz="1200"/>
            </a:lvl1pPr>
          </a:lstStyle>
          <a:p>
            <a:pPr rtl="0"/>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en-GB" sz="1200"/>
            </a:lvl1pPr>
          </a:lstStyle>
          <a:p>
            <a:pPr rtl="0"/>
            <a:fld id="{D4B3339F-6CEA-4641-BE08-40DAFD6FCF25}" type="datetimeFigureOut">
              <a:rPr lang="en-GB" smtClean="0"/>
              <a:t>12/03/2024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en-GB"/>
            </a:defPPr>
          </a:lstStyle>
          <a:p>
            <a:pPr rtl="0"/>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en-GB" sz="1200"/>
            </a:lvl1pPr>
          </a:lstStyle>
          <a:p>
            <a:pPr rtl="0"/>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en-GB" sz="1200"/>
            </a:lvl1pPr>
          </a:lstStyle>
          <a:p>
            <a:pPr rtl="0"/>
            <a:fld id="{DEF75CB5-5666-5049-9AE0-38EFD385C21E}" type="slidenum">
              <a:rPr lang="en-GB" smtClean="0"/>
              <a:t>‹#›</a:t>
            </a:fld>
            <a:endParaRPr lang="en-GB" dirty="0"/>
          </a:p>
        </p:txBody>
      </p:sp>
    </p:spTree>
    <p:extLst>
      <p:ext uri="{BB962C8B-B14F-4D97-AF65-F5344CB8AC3E}">
        <p14:creationId xmlns:p14="http://schemas.microsoft.com/office/powerpoint/2010/main" val="47556262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en-GB" sz="1200" kern="1200">
        <a:solidFill>
          <a:schemeClr val="tx1"/>
        </a:solidFill>
        <a:latin typeface="+mn-lt"/>
        <a:ea typeface="+mn-ea"/>
        <a:cs typeface="+mn-cs"/>
      </a:defRPr>
    </a:lvl1pPr>
    <a:lvl2pPr marL="457200" algn="l" defTabSz="914400" rtl="0" eaLnBrk="1" latinLnBrk="0" hangingPunct="1">
      <a:defRPr lang="en-GB" sz="1200" kern="1200">
        <a:solidFill>
          <a:schemeClr val="tx1"/>
        </a:solidFill>
        <a:latin typeface="+mn-lt"/>
        <a:ea typeface="+mn-ea"/>
        <a:cs typeface="+mn-cs"/>
      </a:defRPr>
    </a:lvl2pPr>
    <a:lvl3pPr marL="914400" algn="l" defTabSz="914400" rtl="0" eaLnBrk="1" latinLnBrk="0" hangingPunct="1">
      <a:defRPr lang="en-GB" sz="1200" kern="1200">
        <a:solidFill>
          <a:schemeClr val="tx1"/>
        </a:solidFill>
        <a:latin typeface="+mn-lt"/>
        <a:ea typeface="+mn-ea"/>
        <a:cs typeface="+mn-cs"/>
      </a:defRPr>
    </a:lvl3pPr>
    <a:lvl4pPr marL="1371600" algn="l" defTabSz="914400" rtl="0" eaLnBrk="1" latinLnBrk="0" hangingPunct="1">
      <a:defRPr lang="en-GB" sz="1200" kern="1200">
        <a:solidFill>
          <a:schemeClr val="tx1"/>
        </a:solidFill>
        <a:latin typeface="+mn-lt"/>
        <a:ea typeface="+mn-ea"/>
        <a:cs typeface="+mn-cs"/>
      </a:defRPr>
    </a:lvl4pPr>
    <a:lvl5pPr marL="1828800" algn="l" defTabSz="914400" rtl="0" eaLnBrk="1" latinLnBrk="0" hangingPunct="1">
      <a:defRPr lang="en-GB" sz="1200" kern="1200">
        <a:solidFill>
          <a:schemeClr val="tx1"/>
        </a:solidFill>
        <a:latin typeface="+mn-lt"/>
        <a:ea typeface="+mn-ea"/>
        <a:cs typeface="+mn-cs"/>
      </a:defRPr>
    </a:lvl5pPr>
    <a:lvl6pPr marL="2286000" algn="l" defTabSz="914400" rtl="0" eaLnBrk="1" latinLnBrk="0" hangingPunct="1">
      <a:defRPr lang="en-GB" sz="1200" kern="1200">
        <a:solidFill>
          <a:schemeClr val="tx1"/>
        </a:solidFill>
        <a:latin typeface="+mn-lt"/>
        <a:ea typeface="+mn-ea"/>
        <a:cs typeface="+mn-cs"/>
      </a:defRPr>
    </a:lvl6pPr>
    <a:lvl7pPr marL="2743200" algn="l" defTabSz="914400" rtl="0" eaLnBrk="1" latinLnBrk="0" hangingPunct="1">
      <a:defRPr lang="en-GB" sz="1200" kern="1200">
        <a:solidFill>
          <a:schemeClr val="tx1"/>
        </a:solidFill>
        <a:latin typeface="+mn-lt"/>
        <a:ea typeface="+mn-ea"/>
        <a:cs typeface="+mn-cs"/>
      </a:defRPr>
    </a:lvl7pPr>
    <a:lvl8pPr marL="3200400" algn="l" defTabSz="914400" rtl="0" eaLnBrk="1" latinLnBrk="0" hangingPunct="1">
      <a:defRPr lang="en-GB" sz="1200" kern="1200">
        <a:solidFill>
          <a:schemeClr val="tx1"/>
        </a:solidFill>
        <a:latin typeface="+mn-lt"/>
        <a:ea typeface="+mn-ea"/>
        <a:cs typeface="+mn-cs"/>
      </a:defRPr>
    </a:lvl8pPr>
    <a:lvl9pPr marL="3657600" algn="l" defTabSz="914400" rtl="0" eaLnBrk="1" latinLnBrk="0" hangingPunct="1">
      <a:defRPr lang="en-GB"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1</a:t>
            </a:fld>
            <a:endParaRPr lang="en-GB"/>
          </a:p>
        </p:txBody>
      </p:sp>
    </p:spTree>
    <p:extLst>
      <p:ext uri="{BB962C8B-B14F-4D97-AF65-F5344CB8AC3E}">
        <p14:creationId xmlns:p14="http://schemas.microsoft.com/office/powerpoint/2010/main" val="257909033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ised Layout">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10" name="Content Placeholder 14">
            <a:extLst>
              <a:ext uri="{FF2B5EF4-FFF2-40B4-BE49-F238E27FC236}">
                <a16:creationId xmlns:a16="http://schemas.microsoft.com/office/drawing/2014/main" id="{F6856948-14CB-159E-5A7C-80A011564123}"/>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0" y="0"/>
            <a:ext cx="12192000" cy="6832599"/>
          </a:xfrm>
          <a:prstGeom prst="rect">
            <a:avLst/>
          </a:prstGeom>
        </p:spPr>
      </p:pic>
      <p:pic>
        <p:nvPicPr>
          <p:cNvPr id="9" name="Content Placeholder 14">
            <a:extLst>
              <a:ext uri="{FF2B5EF4-FFF2-40B4-BE49-F238E27FC236}">
                <a16:creationId xmlns:a16="http://schemas.microsoft.com/office/drawing/2014/main" id="{7FFF1F47-49A0-3608-5C50-3C57415465BC}"/>
              </a:ext>
            </a:extLst>
          </p:cNvPr>
          <p:cNvPicPr>
            <a:picLocks noChangeAspect="1"/>
          </p:cNvPicPr>
          <p:nvPr userDrawn="1"/>
        </p:nvPicPr>
        <p:blipFill rotWithShape="1">
          <a:blip r:embed="rId4"/>
          <a:srcRect l="10901" t="2692" r="9005" b="2173"/>
          <a:stretch/>
        </p:blipFill>
        <p:spPr>
          <a:xfrm>
            <a:off x="-3" y="37"/>
            <a:ext cx="12192000" cy="6853863"/>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0" y="2527164"/>
            <a:ext cx="12191998" cy="1323440"/>
          </a:xfrm>
        </p:spPr>
        <p:txBody>
          <a:bodyPr rtlCol="0">
            <a:noAutofit/>
          </a:bodyPr>
          <a:lstStyle>
            <a:lvl1pPr algn="ctr">
              <a:defRPr lang="en-GB" sz="6000" kern="1200" spc="2200" baseline="0">
                <a:solidFill>
                  <a:schemeClr val="accent5"/>
                </a:solidFill>
              </a:defRPr>
            </a:lvl1pPr>
          </a:lstStyle>
          <a:p>
            <a:pPr rtl="0"/>
            <a:r>
              <a:rPr lang="en-GB"/>
              <a:t>Click to edit title</a:t>
            </a:r>
          </a:p>
        </p:txBody>
      </p:sp>
      <p:sp>
        <p:nvSpPr>
          <p:cNvPr id="12" name="Subtitle 2">
            <a:extLst>
              <a:ext uri="{FF2B5EF4-FFF2-40B4-BE49-F238E27FC236}">
                <a16:creationId xmlns:a16="http://schemas.microsoft.com/office/drawing/2014/main" id="{58B9CAE2-F3DD-D6D3-96C8-D947A4117752}"/>
              </a:ext>
            </a:extLst>
          </p:cNvPr>
          <p:cNvSpPr>
            <a:spLocks noGrp="1"/>
          </p:cNvSpPr>
          <p:nvPr>
            <p:ph type="subTitle" idx="1" hasCustomPrompt="1"/>
          </p:nvPr>
        </p:nvSpPr>
        <p:spPr>
          <a:xfrm>
            <a:off x="3" y="3558868"/>
            <a:ext cx="12191997" cy="781119"/>
          </a:xfrm>
        </p:spPr>
        <p:txBody>
          <a:bodyPr rtlCol="0">
            <a:noAutofit/>
          </a:bodyPr>
          <a:lstStyle>
            <a:lvl1pPr marL="0" indent="0" algn="ctr">
              <a:buNone/>
              <a:defRPr lang="en-GB" sz="4000" b="0" i="0" spc="1800" baseline="0">
                <a:solidFill>
                  <a:schemeClr val="bg1"/>
                </a:solidFill>
                <a:latin typeface="Biome Light" panose="020B0303030204020804" pitchFamily="34" charset="0"/>
                <a:cs typeface="Biome Light" panose="020B0303030204020804" pitchFamily="34" charset="0"/>
              </a:defRPr>
            </a:lvl1pPr>
            <a:lvl2pPr marL="457200" indent="0" algn="ctr">
              <a:buNone/>
              <a:defRPr lang="en-GB" sz="2000"/>
            </a:lvl2pPr>
            <a:lvl3pPr marL="914400" indent="0" algn="ctr">
              <a:buNone/>
              <a:defRPr lang="en-GB" sz="1800"/>
            </a:lvl3pPr>
            <a:lvl4pPr marL="1371600" indent="0" algn="ctr">
              <a:buNone/>
              <a:defRPr lang="en-GB" sz="1600"/>
            </a:lvl4pPr>
            <a:lvl5pPr marL="1828800" indent="0" algn="ctr">
              <a:buNone/>
              <a:defRPr lang="en-GB" sz="1600"/>
            </a:lvl5pPr>
            <a:lvl6pPr marL="2286000" indent="0" algn="ctr">
              <a:buNone/>
              <a:defRPr lang="en-GB" sz="1600"/>
            </a:lvl6pPr>
            <a:lvl7pPr marL="2743200" indent="0" algn="ctr">
              <a:buNone/>
              <a:defRPr lang="en-GB" sz="1600"/>
            </a:lvl7pPr>
            <a:lvl8pPr marL="3200400" indent="0" algn="ctr">
              <a:buNone/>
              <a:defRPr lang="en-GB" sz="1600"/>
            </a:lvl8pPr>
            <a:lvl9pPr marL="3657600" indent="0" algn="ctr">
              <a:buNone/>
              <a:defRPr lang="en-GB" sz="1600"/>
            </a:lvl9pPr>
          </a:lstStyle>
          <a:p>
            <a:pPr rtl="0"/>
            <a:r>
              <a:rPr lang="en-GB"/>
              <a:t>Click to edit subtitle</a:t>
            </a:r>
          </a:p>
        </p:txBody>
      </p:sp>
      <p:sp>
        <p:nvSpPr>
          <p:cNvPr id="8" name="Text Placeholder 9">
            <a:extLst>
              <a:ext uri="{FF2B5EF4-FFF2-40B4-BE49-F238E27FC236}">
                <a16:creationId xmlns:a16="http://schemas.microsoft.com/office/drawing/2014/main" id="{07BA9FA4-8138-9E88-1DA3-FE01F56721B5}"/>
              </a:ext>
            </a:extLst>
          </p:cNvPr>
          <p:cNvSpPr>
            <a:spLocks noGrp="1"/>
          </p:cNvSpPr>
          <p:nvPr>
            <p:ph type="body" sz="quarter" idx="10" hasCustomPrompt="1"/>
          </p:nvPr>
        </p:nvSpPr>
        <p:spPr>
          <a:xfrm>
            <a:off x="0" y="5532550"/>
            <a:ext cx="12192000" cy="1323440"/>
          </a:xfrm>
          <a:solidFill>
            <a:schemeClr val="tx1">
              <a:alpha val="61961"/>
            </a:schemeClr>
          </a:solidFill>
        </p:spPr>
        <p:txBody>
          <a:bodyPr lIns="0" tIns="0" rIns="0" bIns="0" rtlCol="0" anchor="ctr" anchorCtr="0">
            <a:noAutofit/>
          </a:bodyPr>
          <a:lstStyle>
            <a:lvl1pPr marL="0" indent="0" algn="ctr">
              <a:lnSpc>
                <a:spcPct val="60000"/>
              </a:lnSpc>
              <a:buNone/>
              <a:defRPr lang="en-GB" sz="2000" b="0" i="0" spc="300">
                <a:solidFill>
                  <a:schemeClr val="bg1"/>
                </a:solidFill>
                <a:latin typeface="+mn-lt"/>
                <a:cs typeface="Arial" panose="020B0604020202020204" pitchFamily="34" charset="0"/>
              </a:defRPr>
            </a:lvl1pPr>
          </a:lstStyle>
          <a:p>
            <a:pPr lvl="0" rtl="0"/>
            <a:r>
              <a:rPr lang="en-GB"/>
              <a:t>Click to edit master text style</a:t>
            </a:r>
          </a:p>
        </p:txBody>
      </p:sp>
    </p:spTree>
    <p:extLst>
      <p:ext uri="{BB962C8B-B14F-4D97-AF65-F5344CB8AC3E}">
        <p14:creationId xmlns:p14="http://schemas.microsoft.com/office/powerpoint/2010/main" val="411932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4455845" y="-6350"/>
            <a:ext cx="7732295" cy="6853863"/>
          </a:xfrm>
          <a:prstGeom prst="rect">
            <a:avLst/>
          </a:prstGeom>
        </p:spPr>
      </p:pic>
      <p:sp>
        <p:nvSpPr>
          <p:cNvPr id="7" name="Rectangle 6">
            <a:extLst>
              <a:ext uri="{FF2B5EF4-FFF2-40B4-BE49-F238E27FC236}">
                <a16:creationId xmlns:a16="http://schemas.microsoft.com/office/drawing/2014/main" id="{F5F19E97-D266-0158-DB58-8B80C6AE8445}"/>
              </a:ext>
            </a:extLst>
          </p:cNvPr>
          <p:cNvSpPr/>
          <p:nvPr userDrawn="1"/>
        </p:nvSpPr>
        <p:spPr>
          <a:xfrm>
            <a:off x="-1" y="0"/>
            <a:ext cx="8784040" cy="685915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3661" y="1052108"/>
            <a:ext cx="6910627" cy="1164882"/>
          </a:xfrm>
        </p:spPr>
        <p:txBody>
          <a:bodyPr rtlCol="0" anchor="b">
            <a:noAutofit/>
          </a:bodyPr>
          <a:lstStyle>
            <a:defPPr>
              <a:defRPr lang="en-GB"/>
            </a:defPPr>
          </a:lstStyle>
          <a:p>
            <a:pPr rtl="0"/>
            <a:r>
              <a:rPr lang="en-GB"/>
              <a:t>Click to edit title style</a:t>
            </a:r>
          </a:p>
        </p:txBody>
      </p:sp>
      <p:sp>
        <p:nvSpPr>
          <p:cNvPr id="13" name="Oval 12">
            <a:extLst>
              <a:ext uri="{FF2B5EF4-FFF2-40B4-BE49-F238E27FC236}">
                <a16:creationId xmlns:a16="http://schemas.microsoft.com/office/drawing/2014/main" id="{FAEE2076-2104-00E8-4FC5-D2D1939662A8}"/>
              </a:ext>
            </a:extLst>
          </p:cNvPr>
          <p:cNvSpPr/>
          <p:nvPr userDrawn="1"/>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14" name="Oval 13">
            <a:extLst>
              <a:ext uri="{FF2B5EF4-FFF2-40B4-BE49-F238E27FC236}">
                <a16:creationId xmlns:a16="http://schemas.microsoft.com/office/drawing/2014/main" id="{529EA78E-CF91-A313-1EA3-1B737189BE6A}"/>
              </a:ext>
            </a:extLst>
          </p:cNvPr>
          <p:cNvSpPr/>
          <p:nvPr userDrawn="1"/>
        </p:nvSpPr>
        <p:spPr>
          <a:xfrm>
            <a:off x="3272500" y="5713197"/>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1" name="Text Placeholder 19">
            <a:extLst>
              <a:ext uri="{FF2B5EF4-FFF2-40B4-BE49-F238E27FC236}">
                <a16:creationId xmlns:a16="http://schemas.microsoft.com/office/drawing/2014/main" id="{BC4BAB7B-AB4F-FB57-387C-7A8618043E21}"/>
              </a:ext>
            </a:extLst>
          </p:cNvPr>
          <p:cNvSpPr>
            <a:spLocks noGrp="1"/>
          </p:cNvSpPr>
          <p:nvPr>
            <p:ph type="body" sz="quarter" idx="30"/>
          </p:nvPr>
        </p:nvSpPr>
        <p:spPr>
          <a:xfrm>
            <a:off x="1025623" y="2530837"/>
            <a:ext cx="6888665" cy="961087"/>
          </a:xfrm>
        </p:spPr>
        <p:txBody>
          <a:bodyPr rtlCol="0">
            <a:noAutofit/>
          </a:bodyPr>
          <a:lstStyle>
            <a:lvl1pPr>
              <a:lnSpc>
                <a:spcPct val="140000"/>
              </a:lnSpc>
              <a:defRPr lang="en-GB" sz="2000"/>
            </a:lvl1pPr>
          </a:lstStyle>
          <a:p>
            <a:pPr lvl="0" rtl="0"/>
            <a:r>
              <a:rPr lang="en-US"/>
              <a:t>Click to edit Master text styles</a:t>
            </a:r>
          </a:p>
        </p:txBody>
      </p:sp>
      <p:sp>
        <p:nvSpPr>
          <p:cNvPr id="18" name="Text Placeholder 5">
            <a:extLst>
              <a:ext uri="{FF2B5EF4-FFF2-40B4-BE49-F238E27FC236}">
                <a16:creationId xmlns:a16="http://schemas.microsoft.com/office/drawing/2014/main" id="{7512376E-E81C-EEBC-A5F9-53785637088E}"/>
              </a:ext>
            </a:extLst>
          </p:cNvPr>
          <p:cNvSpPr>
            <a:spLocks noGrp="1"/>
          </p:cNvSpPr>
          <p:nvPr>
            <p:ph type="body" sz="quarter" idx="28" hasCustomPrompt="1"/>
          </p:nvPr>
        </p:nvSpPr>
        <p:spPr>
          <a:xfrm>
            <a:off x="1025624" y="3617963"/>
            <a:ext cx="6888665" cy="2241805"/>
          </a:xfrm>
        </p:spPr>
        <p:txBody>
          <a:bodyPr rtlCol="0" anchor="t">
            <a:noAutofit/>
          </a:bodyPr>
          <a:lstStyle>
            <a:lvl1pPr marL="285750" marR="0" indent="-285750" algn="l" defTabSz="914400" rtl="0" eaLnBrk="1" fontAlgn="auto" latinLnBrk="0" hangingPunct="1">
              <a:lnSpc>
                <a:spcPct val="150000"/>
              </a:lnSpc>
              <a:spcBef>
                <a:spcPts val="1000"/>
              </a:spcBef>
              <a:spcAft>
                <a:spcPts val="0"/>
              </a:spcAft>
              <a:buClr>
                <a:schemeClr val="accent6"/>
              </a:buClr>
              <a:buSzTx/>
              <a:buFont typeface="Arial" panose="020B0604020202020204" pitchFamily="34" charset="0"/>
              <a:buChar char="•"/>
              <a:tabLst/>
              <a:defRPr lang="en-GB" sz="1600">
                <a:solidFill>
                  <a:schemeClr val="bg1"/>
                </a:solidFill>
                <a:latin typeface="+mn-lt"/>
                <a:cs typeface="Biome" panose="020B0503030204020804" pitchFamily="34" charset="0"/>
              </a:defRPr>
            </a:lvl1pPr>
          </a:lstStyle>
          <a:p>
            <a:pPr marL="285750" marR="0" lvl="0" indent="-285750" algn="l" defTabSz="914400" rtl="0" eaLnBrk="1" fontAlgn="auto" latinLnBrk="0" hangingPunct="1">
              <a:lnSpc>
                <a:spcPct val="100000"/>
              </a:lnSpc>
              <a:spcBef>
                <a:spcPts val="1000"/>
              </a:spcBef>
              <a:spcAft>
                <a:spcPts val="0"/>
              </a:spcAft>
              <a:buClr>
                <a:schemeClr val="accent6"/>
              </a:buClr>
              <a:buSzTx/>
              <a:tabLst/>
              <a:defRPr lang="en-GB"/>
            </a:pPr>
            <a:r>
              <a:rPr lang="en-GB">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lang="en-GB"/>
            </a:pPr>
            <a:r>
              <a:rPr lang="en-GB">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lang="en-GB"/>
            </a:pPr>
            <a:r>
              <a:rPr lang="en-GB">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lang="en-GB"/>
            </a:pPr>
            <a:endParaRPr lang="en-GB" dirty="0">
              <a:solidFill>
                <a:schemeClr val="bg1"/>
              </a:solidFill>
            </a:endParaRPr>
          </a:p>
          <a:p>
            <a:pPr rtl="0"/>
            <a:endParaRPr lang="en-GB" dirty="0">
              <a:solidFill>
                <a:schemeClr val="bg1"/>
              </a:solidFill>
            </a:endParaRPr>
          </a:p>
          <a:p>
            <a:pPr rtl="0"/>
            <a:endParaRPr lang="en-GB" dirty="0">
              <a:solidFill>
                <a:schemeClr val="bg1"/>
              </a:solidFill>
            </a:endParaRPr>
          </a:p>
        </p:txBody>
      </p:sp>
      <p:cxnSp>
        <p:nvCxnSpPr>
          <p:cNvPr id="15" name="Straight Connector 14">
            <a:extLst>
              <a:ext uri="{FF2B5EF4-FFF2-40B4-BE49-F238E27FC236}">
                <a16:creationId xmlns:a16="http://schemas.microsoft.com/office/drawing/2014/main" id="{A67E9B3C-3EC9-30D0-6EEC-FFD2F1067447}"/>
              </a:ext>
            </a:extLst>
          </p:cNvPr>
          <p:cNvCxnSpPr>
            <a:cxnSpLocks/>
          </p:cNvCxnSpPr>
          <p:nvPr userDrawn="1"/>
        </p:nvCxnSpPr>
        <p:spPr>
          <a:xfrm>
            <a:off x="-12590" y="2359726"/>
            <a:ext cx="532008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CB971EAC-E57B-EF86-ED6F-AE35987CDF0C}"/>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9" name="Slide Number Placeholder 5">
            <a:extLst>
              <a:ext uri="{FF2B5EF4-FFF2-40B4-BE49-F238E27FC236}">
                <a16:creationId xmlns:a16="http://schemas.microsoft.com/office/drawing/2014/main" id="{8A0ED8DF-4F9C-BDFE-68ED-49B03A5441CE}"/>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6" name="Graphic 12">
            <a:extLst>
              <a:ext uri="{FF2B5EF4-FFF2-40B4-BE49-F238E27FC236}">
                <a16:creationId xmlns:a16="http://schemas.microsoft.com/office/drawing/2014/main" id="{44BC0460-E5E3-23E3-6335-36CF4BEB87F3}"/>
              </a:ext>
            </a:extLst>
          </p:cNvPr>
          <p:cNvSpPr/>
          <p:nvPr userDrawn="1"/>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16166623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E699CB90-DCF5-D9AC-0A86-1E02CB3418D4}"/>
              </a:ext>
            </a:extLst>
          </p:cNvPr>
          <p:cNvPicPr>
            <a:picLocks noChangeAspect="1"/>
          </p:cNvPicPr>
          <p:nvPr userDrawn="1"/>
        </p:nvPicPr>
        <p:blipFill>
          <a:blip r:embed="rId2">
            <a:alphaModFix amt="18000"/>
          </a:blip>
          <a:srcRect/>
          <a:stretch/>
        </p:blipFill>
        <p:spPr>
          <a:xfrm>
            <a:off x="0" y="11089"/>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36" name="Rectangle 35">
            <a:extLst>
              <a:ext uri="{FF2B5EF4-FFF2-40B4-BE49-F238E27FC236}">
                <a16:creationId xmlns:a16="http://schemas.microsoft.com/office/drawing/2014/main" id="{0ADD8375-FF36-FC51-FBBD-A4EBCE6D932A}"/>
              </a:ext>
            </a:extLst>
          </p:cNvPr>
          <p:cNvSpPr/>
          <p:nvPr userDrawn="1"/>
        </p:nvSpPr>
        <p:spPr>
          <a:xfrm>
            <a:off x="322118" y="365124"/>
            <a:ext cx="11547765" cy="623728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8198" y="365125"/>
            <a:ext cx="10515601" cy="1325563"/>
          </a:xfrm>
        </p:spPr>
        <p:txBody>
          <a:bodyPr rtlCol="0">
            <a:noAutofit/>
          </a:bodyPr>
          <a:lstStyle>
            <a:lvl1pPr algn="ctr">
              <a:defRPr lang="en-GB" spc="0"/>
            </a:lvl1pPr>
          </a:lstStyle>
          <a:p>
            <a:pPr rtl="0"/>
            <a:r>
              <a:rPr lang="en-US"/>
              <a:t>Click to edit Master title style</a:t>
            </a:r>
            <a:endParaRPr lang="en-GB"/>
          </a:p>
        </p:txBody>
      </p:sp>
      <p:sp>
        <p:nvSpPr>
          <p:cNvPr id="25" name="Text Placeholder 5">
            <a:extLst>
              <a:ext uri="{FF2B5EF4-FFF2-40B4-BE49-F238E27FC236}">
                <a16:creationId xmlns:a16="http://schemas.microsoft.com/office/drawing/2014/main" id="{70A684CF-D752-D358-B0D4-0DA2FFB2C780}"/>
              </a:ext>
            </a:extLst>
          </p:cNvPr>
          <p:cNvSpPr>
            <a:spLocks noGrp="1"/>
          </p:cNvSpPr>
          <p:nvPr>
            <p:ph type="body" sz="quarter" idx="29" hasCustomPrompt="1"/>
          </p:nvPr>
        </p:nvSpPr>
        <p:spPr>
          <a:xfrm>
            <a:off x="1709530" y="2220319"/>
            <a:ext cx="8845828" cy="929026"/>
          </a:xfrm>
        </p:spPr>
        <p:txBody>
          <a:bodyPr rtlCol="0" anchor="t">
            <a:noAutofit/>
          </a:bodyPr>
          <a:lstStyle>
            <a:lvl1pPr marL="0" indent="0" algn="ctr">
              <a:lnSpc>
                <a:spcPct val="140000"/>
              </a:lnSpc>
              <a:buFontTx/>
              <a:buNone/>
              <a:defRPr lang="en-GB" sz="1600">
                <a:solidFill>
                  <a:schemeClr val="bg1"/>
                </a:solidFill>
                <a:latin typeface="+mn-lt"/>
                <a:cs typeface="Arial" panose="020B0604020202020204" pitchFamily="34" charset="0"/>
              </a:defRPr>
            </a:lvl1pPr>
          </a:lstStyle>
          <a:p>
            <a:pPr rtl="0"/>
            <a:r>
              <a:rPr lang="en-GB">
                <a:solidFill>
                  <a:schemeClr val="bg1"/>
                </a:solidFill>
              </a:rPr>
              <a:t>Click to edit master text style</a:t>
            </a:r>
          </a:p>
        </p:txBody>
      </p:sp>
      <p:cxnSp>
        <p:nvCxnSpPr>
          <p:cNvPr id="12" name="Straight Connector 11">
            <a:extLst>
              <a:ext uri="{FF2B5EF4-FFF2-40B4-BE49-F238E27FC236}">
                <a16:creationId xmlns:a16="http://schemas.microsoft.com/office/drawing/2014/main" id="{B9C04702-97CE-9583-8282-DF8500E5ABEF}"/>
              </a:ext>
            </a:extLst>
          </p:cNvPr>
          <p:cNvCxnSpPr>
            <a:cxnSpLocks/>
          </p:cNvCxnSpPr>
          <p:nvPr userDrawn="1"/>
        </p:nvCxnSpPr>
        <p:spPr>
          <a:xfrm>
            <a:off x="4451205"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439E47-02A2-4A4F-1E4A-5DF22C90533A}"/>
              </a:ext>
            </a:extLst>
          </p:cNvPr>
          <p:cNvCxnSpPr>
            <a:cxnSpLocks/>
          </p:cNvCxnSpPr>
          <p:nvPr userDrawn="1"/>
        </p:nvCxnSpPr>
        <p:spPr>
          <a:xfrm>
            <a:off x="7756108"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1ABCF599-DE3A-3924-1B55-8986557F7D68}"/>
              </a:ext>
            </a:extLst>
          </p:cNvPr>
          <p:cNvSpPr>
            <a:spLocks noGrp="1"/>
          </p:cNvSpPr>
          <p:nvPr>
            <p:ph type="body" sz="quarter" idx="33"/>
          </p:nvPr>
        </p:nvSpPr>
        <p:spPr>
          <a:xfrm>
            <a:off x="1557437" y="3360802"/>
            <a:ext cx="2522391" cy="1721355"/>
          </a:xfrm>
        </p:spPr>
        <p:txBody>
          <a:bodyPr rtlCol="0" anchor="ctr">
            <a:noAutofit/>
          </a:bodyPr>
          <a:lstStyle>
            <a:lvl1pPr algn="ctr">
              <a:defRPr lang="en-GB" sz="2000"/>
            </a:lvl1pPr>
          </a:lstStyle>
          <a:p>
            <a:pPr lvl="0" rtl="0"/>
            <a:r>
              <a:rPr lang="en-US"/>
              <a:t>Click to edit Master text styles</a:t>
            </a:r>
          </a:p>
        </p:txBody>
      </p:sp>
      <p:sp>
        <p:nvSpPr>
          <p:cNvPr id="19" name="Text Placeholder 3">
            <a:extLst>
              <a:ext uri="{FF2B5EF4-FFF2-40B4-BE49-F238E27FC236}">
                <a16:creationId xmlns:a16="http://schemas.microsoft.com/office/drawing/2014/main" id="{95711A8B-0B07-4705-5569-EA1C5E3964C1}"/>
              </a:ext>
            </a:extLst>
          </p:cNvPr>
          <p:cNvSpPr>
            <a:spLocks noGrp="1"/>
          </p:cNvSpPr>
          <p:nvPr>
            <p:ph type="body" sz="quarter" idx="34"/>
          </p:nvPr>
        </p:nvSpPr>
        <p:spPr>
          <a:xfrm>
            <a:off x="4800601" y="3358082"/>
            <a:ext cx="2587137" cy="1721355"/>
          </a:xfrm>
        </p:spPr>
        <p:txBody>
          <a:bodyPr rtlCol="0" anchor="ctr">
            <a:noAutofit/>
          </a:bodyPr>
          <a:lstStyle>
            <a:lvl1pPr algn="ctr">
              <a:defRPr lang="en-GB" sz="2000"/>
            </a:lvl1pPr>
          </a:lstStyle>
          <a:p>
            <a:pPr lvl="0" rtl="0"/>
            <a:r>
              <a:rPr lang="en-US"/>
              <a:t>Click to edit Master text styles</a:t>
            </a:r>
          </a:p>
        </p:txBody>
      </p:sp>
      <p:sp>
        <p:nvSpPr>
          <p:cNvPr id="21" name="Text Placeholder 3">
            <a:extLst>
              <a:ext uri="{FF2B5EF4-FFF2-40B4-BE49-F238E27FC236}">
                <a16:creationId xmlns:a16="http://schemas.microsoft.com/office/drawing/2014/main" id="{18BA5EC5-6267-42DB-3068-781F4FBA3354}"/>
              </a:ext>
            </a:extLst>
          </p:cNvPr>
          <p:cNvSpPr>
            <a:spLocks noGrp="1"/>
          </p:cNvSpPr>
          <p:nvPr>
            <p:ph type="body" sz="quarter" idx="35"/>
          </p:nvPr>
        </p:nvSpPr>
        <p:spPr>
          <a:xfrm>
            <a:off x="8125381" y="3360802"/>
            <a:ext cx="2587137" cy="1721355"/>
          </a:xfrm>
        </p:spPr>
        <p:txBody>
          <a:bodyPr rtlCol="0" anchor="ctr">
            <a:noAutofit/>
          </a:bodyPr>
          <a:lstStyle>
            <a:lvl1pPr algn="ctr">
              <a:defRPr lang="en-GB" sz="2000"/>
            </a:lvl1pPr>
          </a:lstStyle>
          <a:p>
            <a:pPr lvl="0" rtl="0"/>
            <a:r>
              <a:rPr lang="en-US"/>
              <a:t>Click to edit Master text styles</a:t>
            </a:r>
          </a:p>
        </p:txBody>
      </p:sp>
      <p:sp>
        <p:nvSpPr>
          <p:cNvPr id="22" name="Footer Placeholder 4">
            <a:extLst>
              <a:ext uri="{FF2B5EF4-FFF2-40B4-BE49-F238E27FC236}">
                <a16:creationId xmlns:a16="http://schemas.microsoft.com/office/drawing/2014/main" id="{2E394DBB-1E16-C49F-3143-1C827302DEE2}"/>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23" name="Slide Number Placeholder 5">
            <a:extLst>
              <a:ext uri="{FF2B5EF4-FFF2-40B4-BE49-F238E27FC236}">
                <a16:creationId xmlns:a16="http://schemas.microsoft.com/office/drawing/2014/main" id="{CE982166-168E-4452-AD77-7BDE30E28F33}"/>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4" name="Graphic 12">
            <a:extLst>
              <a:ext uri="{FF2B5EF4-FFF2-40B4-BE49-F238E27FC236}">
                <a16:creationId xmlns:a16="http://schemas.microsoft.com/office/drawing/2014/main" id="{33860DCC-9F93-1344-72B0-356F9A045A3A}"/>
              </a:ext>
            </a:extLst>
          </p:cNvPr>
          <p:cNvSpPr/>
          <p:nvPr userDrawn="1"/>
        </p:nvSpPr>
        <p:spPr>
          <a:xfrm>
            <a:off x="873270" y="3931194"/>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5" name="Graphic 15">
            <a:extLst>
              <a:ext uri="{FF2B5EF4-FFF2-40B4-BE49-F238E27FC236}">
                <a16:creationId xmlns:a16="http://schemas.microsoft.com/office/drawing/2014/main" id="{1ABE433E-FA5E-3262-5CAB-46DED868AF63}"/>
              </a:ext>
            </a:extLst>
          </p:cNvPr>
          <p:cNvSpPr/>
          <p:nvPr userDrawn="1"/>
        </p:nvSpPr>
        <p:spPr>
          <a:xfrm>
            <a:off x="10658835" y="2022227"/>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16" name="Graphic 15">
            <a:extLst>
              <a:ext uri="{FF2B5EF4-FFF2-40B4-BE49-F238E27FC236}">
                <a16:creationId xmlns:a16="http://schemas.microsoft.com/office/drawing/2014/main" id="{67D7C421-15EE-D350-36FE-97825F63A2BA}"/>
              </a:ext>
            </a:extLst>
          </p:cNvPr>
          <p:cNvSpPr/>
          <p:nvPr userDrawn="1"/>
        </p:nvSpPr>
        <p:spPr>
          <a:xfrm>
            <a:off x="8496299" y="5218771"/>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3039030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E869C67-E833-BD41-7743-D6450600B945}"/>
              </a:ext>
            </a:extLst>
          </p:cNvPr>
          <p:cNvPicPr>
            <a:picLocks noChangeAspect="1"/>
          </p:cNvPicPr>
          <p:nvPr userDrawn="1"/>
        </p:nvPicPr>
        <p:blipFill rotWithShape="1">
          <a:blip r:embed="rId2">
            <a:alphaModFix amt="39000"/>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23" name="Rectangle 22">
            <a:extLst>
              <a:ext uri="{FF2B5EF4-FFF2-40B4-BE49-F238E27FC236}">
                <a16:creationId xmlns:a16="http://schemas.microsoft.com/office/drawing/2014/main" id="{B5F27405-A048-8186-4834-FCBC24391D91}"/>
              </a:ext>
            </a:extLst>
          </p:cNvPr>
          <p:cNvSpPr/>
          <p:nvPr userDrawn="1"/>
        </p:nvSpPr>
        <p:spPr>
          <a:xfrm>
            <a:off x="532" y="11284"/>
            <a:ext cx="12192000" cy="684532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5370" y="365125"/>
            <a:ext cx="10515601" cy="1325563"/>
          </a:xfrm>
        </p:spPr>
        <p:txBody>
          <a:bodyPr rtlCol="0">
            <a:noAutofit/>
          </a:bodyPr>
          <a:lstStyle>
            <a:lvl1pPr algn="ctr">
              <a:defRPr lang="en-GB" spc="0"/>
            </a:lvl1pPr>
          </a:lstStyle>
          <a:p>
            <a:pPr rtl="0"/>
            <a:r>
              <a:rPr lang="en-US"/>
              <a:t>Click to edit Master title style</a:t>
            </a:r>
            <a:endParaRPr lang="en-GB"/>
          </a:p>
        </p:txBody>
      </p:sp>
      <p:sp>
        <p:nvSpPr>
          <p:cNvPr id="38" name="Text Placeholder 19">
            <a:extLst>
              <a:ext uri="{FF2B5EF4-FFF2-40B4-BE49-F238E27FC236}">
                <a16:creationId xmlns:a16="http://schemas.microsoft.com/office/drawing/2014/main" id="{416EC7F6-3F25-98AA-EA20-A759C49841A2}"/>
              </a:ext>
            </a:extLst>
          </p:cNvPr>
          <p:cNvSpPr>
            <a:spLocks noGrp="1"/>
          </p:cNvSpPr>
          <p:nvPr>
            <p:ph type="body" sz="quarter" idx="30" hasCustomPrompt="1"/>
          </p:nvPr>
        </p:nvSpPr>
        <p:spPr>
          <a:xfrm>
            <a:off x="1828739" y="2714455"/>
            <a:ext cx="3953594" cy="509671"/>
          </a:xfrm>
        </p:spPr>
        <p:txBody>
          <a:bodyPr rtlCol="0" anchor="ctr">
            <a:noAutofit/>
          </a:bodyPr>
          <a:lstStyle>
            <a:lvl1pPr>
              <a:defRPr lang="en-GB" sz="2000" spc="300"/>
            </a:lvl1pPr>
          </a:lstStyle>
          <a:p>
            <a:pPr lvl="0" rtl="0"/>
            <a:r>
              <a:rPr lang="en-GB"/>
              <a:t>Click to edit text</a:t>
            </a:r>
          </a:p>
        </p:txBody>
      </p:sp>
      <p:sp>
        <p:nvSpPr>
          <p:cNvPr id="40" name="Text Placeholder 19">
            <a:extLst>
              <a:ext uri="{FF2B5EF4-FFF2-40B4-BE49-F238E27FC236}">
                <a16:creationId xmlns:a16="http://schemas.microsoft.com/office/drawing/2014/main" id="{59A4D373-2403-6A05-1927-144387611C25}"/>
              </a:ext>
            </a:extLst>
          </p:cNvPr>
          <p:cNvSpPr>
            <a:spLocks noGrp="1"/>
          </p:cNvSpPr>
          <p:nvPr>
            <p:ph type="body" sz="quarter" idx="32" hasCustomPrompt="1"/>
          </p:nvPr>
        </p:nvSpPr>
        <p:spPr>
          <a:xfrm>
            <a:off x="6966224" y="2700810"/>
            <a:ext cx="3911982" cy="523316"/>
          </a:xfrm>
        </p:spPr>
        <p:txBody>
          <a:bodyPr rtlCol="0" anchor="ctr">
            <a:noAutofit/>
          </a:bodyPr>
          <a:lstStyle>
            <a:lvl1pPr>
              <a:defRPr lang="en-GB" sz="2000" spc="300"/>
            </a:lvl1pPr>
          </a:lstStyle>
          <a:p>
            <a:pPr lvl="0" rtl="0"/>
            <a:r>
              <a:rPr lang="en-GB"/>
              <a:t>Click to edit text</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p:nvPr>
        </p:nvSpPr>
        <p:spPr>
          <a:xfrm>
            <a:off x="1864931" y="3448050"/>
            <a:ext cx="3911982" cy="2307568"/>
          </a:xfrm>
        </p:spPr>
        <p:txBody>
          <a:bodyPr rtlCol="0"/>
          <a:lstStyle>
            <a:lvl1pPr marL="283464" indent="-283464">
              <a:buClr>
                <a:schemeClr val="accent6"/>
              </a:buClr>
              <a:buFont typeface="Arial" panose="020B0604020202020204" pitchFamily="34" charset="0"/>
              <a:buChar char="•"/>
              <a:defRPr lang="en-GB" sz="1600" spc="200" baseline="0">
                <a:solidFill>
                  <a:schemeClr val="bg1"/>
                </a:solidFill>
                <a:latin typeface="+mn-lt"/>
              </a:defRPr>
            </a:lvl1pPr>
            <a:lvl2pPr marL="566928" indent="-283464">
              <a:defRPr lang="en-GB" sz="1600"/>
            </a:lvl2pPr>
            <a:lvl3pPr marL="859536" indent="-283464">
              <a:defRPr lang="en-GB" sz="1600"/>
            </a:lvl3pPr>
            <a:lvl4pPr marL="1152144">
              <a:defRPr lang="en-GB" sz="1600"/>
            </a:lvl4pPr>
          </a:lstStyle>
          <a:p>
            <a:pPr lvl="0" rtl="0"/>
            <a:r>
              <a:rPr lang="en-US"/>
              <a:t>Click to edit Master text styles</a:t>
            </a:r>
          </a:p>
          <a:p>
            <a:pPr lvl="1" rtl="0"/>
            <a:r>
              <a:rPr lang="en-US"/>
              <a:t>Second level</a:t>
            </a:r>
          </a:p>
          <a:p>
            <a:pPr lvl="2" rtl="0"/>
            <a:r>
              <a:rPr lang="en-US"/>
              <a:t>Third level</a:t>
            </a:r>
          </a:p>
          <a:p>
            <a:pPr lvl="3" rtl="0"/>
            <a:r>
              <a:rPr lang="en-US"/>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p:nvPr>
        </p:nvSpPr>
        <p:spPr>
          <a:xfrm>
            <a:off x="6966224" y="3448050"/>
            <a:ext cx="3911982" cy="2307568"/>
          </a:xfrm>
        </p:spPr>
        <p:txBody>
          <a:bodyPr rtlCol="0"/>
          <a:lstStyle>
            <a:lvl1pPr marL="283464" indent="-283464">
              <a:buClr>
                <a:schemeClr val="accent6"/>
              </a:buClr>
              <a:buFont typeface="Arial" panose="020B0604020202020204" pitchFamily="34" charset="0"/>
              <a:buChar char="•"/>
              <a:defRPr lang="en-GB" sz="1600" spc="200" baseline="0">
                <a:solidFill>
                  <a:schemeClr val="bg1"/>
                </a:solidFill>
                <a:latin typeface="+mn-lt"/>
              </a:defRPr>
            </a:lvl1pPr>
            <a:lvl2pPr marL="566928" indent="-283464">
              <a:defRPr lang="en-GB" sz="1600"/>
            </a:lvl2pPr>
            <a:lvl3pPr marL="859536" indent="-283464">
              <a:defRPr lang="en-GB" sz="1600"/>
            </a:lvl3pPr>
            <a:lvl4pPr marL="1152144">
              <a:defRPr lang="en-GB" sz="1600"/>
            </a:lvl4pPr>
          </a:lstStyle>
          <a:p>
            <a:pPr lvl="0" rtl="0"/>
            <a:r>
              <a:rPr lang="en-US"/>
              <a:t>Click to edit Master text styles</a:t>
            </a:r>
          </a:p>
          <a:p>
            <a:pPr lvl="1" rtl="0"/>
            <a:r>
              <a:rPr lang="en-US"/>
              <a:t>Second level</a:t>
            </a:r>
          </a:p>
          <a:p>
            <a:pPr lvl="2" rtl="0"/>
            <a:r>
              <a:rPr lang="en-US"/>
              <a:t>Third level</a:t>
            </a:r>
          </a:p>
          <a:p>
            <a:pPr lvl="3" rtl="0"/>
            <a:r>
              <a:rPr lang="en-US"/>
              <a:t>Fourth level</a:t>
            </a:r>
          </a:p>
        </p:txBody>
      </p:sp>
      <p:sp>
        <p:nvSpPr>
          <p:cNvPr id="41" name="Graphic 15">
            <a:extLst>
              <a:ext uri="{FF2B5EF4-FFF2-40B4-BE49-F238E27FC236}">
                <a16:creationId xmlns:a16="http://schemas.microsoft.com/office/drawing/2014/main" id="{FFDFB3E1-7148-2A79-2224-9A66EE89CDB3}"/>
              </a:ext>
            </a:extLst>
          </p:cNvPr>
          <p:cNvSpPr/>
          <p:nvPr userDrawn="1"/>
        </p:nvSpPr>
        <p:spPr>
          <a:xfrm>
            <a:off x="10521648" y="5608449"/>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42" name="Graphic 15">
            <a:extLst>
              <a:ext uri="{FF2B5EF4-FFF2-40B4-BE49-F238E27FC236}">
                <a16:creationId xmlns:a16="http://schemas.microsoft.com/office/drawing/2014/main" id="{4D2D79B7-4A68-FA5E-D644-77D4216A8149}"/>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44" name="Graphic 12">
            <a:extLst>
              <a:ext uri="{FF2B5EF4-FFF2-40B4-BE49-F238E27FC236}">
                <a16:creationId xmlns:a16="http://schemas.microsoft.com/office/drawing/2014/main" id="{09257FA7-91DE-7D44-90E4-63C9DFA962D4}"/>
              </a:ext>
            </a:extLst>
          </p:cNvPr>
          <p:cNvSpPr/>
          <p:nvPr userDrawn="1"/>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8" name="Graphic 12">
            <a:extLst>
              <a:ext uri="{FF2B5EF4-FFF2-40B4-BE49-F238E27FC236}">
                <a16:creationId xmlns:a16="http://schemas.microsoft.com/office/drawing/2014/main" id="{4B7933AC-77F8-5A1E-9F12-CD7683B26868}"/>
              </a:ext>
            </a:extLst>
          </p:cNvPr>
          <p:cNvSpPr/>
          <p:nvPr userDrawn="1"/>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454591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4" name="Content Placeholder 3">
            <a:extLst>
              <a:ext uri="{FF2B5EF4-FFF2-40B4-BE49-F238E27FC236}">
                <a16:creationId xmlns:a16="http://schemas.microsoft.com/office/drawing/2014/main" id="{071774B0-5C6F-338C-838B-03C1E04D0C9B}"/>
              </a:ext>
            </a:extLst>
          </p:cNvPr>
          <p:cNvSpPr>
            <a:spLocks noGrp="1"/>
          </p:cNvSpPr>
          <p:nvPr>
            <p:ph sz="quarter" idx="25"/>
          </p:nvPr>
        </p:nvSpPr>
        <p:spPr>
          <a:xfrm>
            <a:off x="849351" y="1683189"/>
            <a:ext cx="10493300" cy="5174811"/>
          </a:xfrm>
          <a:solidFill>
            <a:schemeClr val="bg2"/>
          </a:solidFill>
        </p:spPr>
        <p:txBody>
          <a:bodyPr rtlCol="0">
            <a:noAutofit/>
          </a:bodyPr>
          <a:lstStyle>
            <a:defPPr>
              <a:defRPr lang="en-GB"/>
            </a:def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849351" y="365125"/>
            <a:ext cx="10515600" cy="1325563"/>
          </a:xfrm>
        </p:spPr>
        <p:txBody>
          <a:bodyPr rtlCol="0">
            <a:noAutofit/>
          </a:bodyPr>
          <a:lstStyle>
            <a:lvl1pPr algn="ctr">
              <a:defRPr lang="en-GB" spc="0"/>
            </a:lvl1pPr>
          </a:lstStyle>
          <a:p>
            <a:pPr rtl="0"/>
            <a:r>
              <a:rPr lang="en-US"/>
              <a:t>Click to edit Master title style</a:t>
            </a:r>
            <a:endParaRPr lang="en-GB"/>
          </a:p>
        </p:txBody>
      </p:sp>
      <p:sp>
        <p:nvSpPr>
          <p:cNvPr id="11" name="Graphic 15">
            <a:extLst>
              <a:ext uri="{FF2B5EF4-FFF2-40B4-BE49-F238E27FC236}">
                <a16:creationId xmlns:a16="http://schemas.microsoft.com/office/drawing/2014/main" id="{7FDD546F-3181-A2C4-3ECF-1E4540E1E8FD}"/>
              </a:ext>
            </a:extLst>
          </p:cNvPr>
          <p:cNvSpPr/>
          <p:nvPr userDrawn="1"/>
        </p:nvSpPr>
        <p:spPr>
          <a:xfrm>
            <a:off x="8949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351350"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10979909" y="1571885"/>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3604191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8" name="Content Placeholder 8">
            <a:extLst>
              <a:ext uri="{FF2B5EF4-FFF2-40B4-BE49-F238E27FC236}">
                <a16:creationId xmlns:a16="http://schemas.microsoft.com/office/drawing/2014/main" id="{EF5DF7BD-C87C-3543-83E0-896181958360}"/>
              </a:ext>
            </a:extLst>
          </p:cNvPr>
          <p:cNvSpPr>
            <a:spLocks noGrp="1"/>
          </p:cNvSpPr>
          <p:nvPr>
            <p:ph sz="quarter" idx="24" hasCustomPrompt="1"/>
          </p:nvPr>
        </p:nvSpPr>
        <p:spPr>
          <a:xfrm>
            <a:off x="849349" y="1684777"/>
            <a:ext cx="10515601" cy="5171635"/>
          </a:xfrm>
          <a:solidFill>
            <a:schemeClr val="bg2"/>
          </a:solidFill>
        </p:spPr>
        <p:txBody>
          <a:bodyPr rtlCol="0" anchor="ctr">
            <a:noAutofit/>
          </a:bodyPr>
          <a:lstStyle>
            <a:lvl1pPr algn="ctr" rtl="0" fontAlgn="base">
              <a:defRPr lang="en-GB" sz="1800" b="0" i="0" smtClean="0">
                <a:solidFill>
                  <a:schemeClr val="bg1"/>
                </a:solidFill>
                <a:effectLst/>
                <a:latin typeface="Arial Nova" panose="020B0504020202020204" pitchFamily="34" charset="0"/>
                <a:cs typeface="Arial" panose="020B0604020202020204" pitchFamily="34" charset="0"/>
              </a:defRPr>
            </a:lvl1pPr>
          </a:lstStyle>
          <a:p>
            <a:pPr rtl="0" fontAlgn="base"/>
            <a:r>
              <a:rPr lang="en-GB" b="0" i="0">
                <a:solidFill>
                  <a:srgbClr val="201F1E"/>
                </a:solidFill>
                <a:effectLst/>
                <a:latin typeface="Calibri" panose="020F0502020204030204" pitchFamily="34" charset="0"/>
              </a:rPr>
              <a:t>Click to insert image or graphic here</a:t>
            </a:r>
            <a:endParaRPr lang="en-GB" b="0" i="0" dirty="0">
              <a:solidFill>
                <a:srgbClr val="000000"/>
              </a:solidFill>
              <a:effectLst/>
              <a:latin typeface="Segoe UI" panose="020B0502040204020203" pitchFamily="34" charset="0"/>
            </a:endParaRPr>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849351" y="365125"/>
            <a:ext cx="10515600" cy="1325563"/>
          </a:xfrm>
        </p:spPr>
        <p:txBody>
          <a:bodyPr rtlCol="0">
            <a:noAutofit/>
          </a:bodyPr>
          <a:lstStyle>
            <a:lvl1pPr algn="ctr">
              <a:defRPr lang="en-GB" spc="0"/>
            </a:lvl1pPr>
          </a:lstStyle>
          <a:p>
            <a:pPr rtl="0"/>
            <a:r>
              <a:rPr lang="en-US"/>
              <a:t>Click to edit Master title style</a:t>
            </a:r>
            <a:endParaRPr lang="en-GB"/>
          </a:p>
        </p:txBody>
      </p:sp>
      <p:sp>
        <p:nvSpPr>
          <p:cNvPr id="11" name="Graphic 15">
            <a:extLst>
              <a:ext uri="{FF2B5EF4-FFF2-40B4-BE49-F238E27FC236}">
                <a16:creationId xmlns:a16="http://schemas.microsoft.com/office/drawing/2014/main" id="{7FDD546F-3181-A2C4-3ECF-1E4540E1E8FD}"/>
              </a:ext>
            </a:extLst>
          </p:cNvPr>
          <p:cNvSpPr/>
          <p:nvPr userDrawn="1"/>
        </p:nvSpPr>
        <p:spPr>
          <a:xfrm>
            <a:off x="871787" y="6216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351350" y="1540687"/>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607054" y="188247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11685964" y="286824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17407461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gradFill>
          <a:gsLst>
            <a:gs pos="79986">
              <a:schemeClr val="accent6">
                <a:lumMod val="50000"/>
              </a:schemeClr>
            </a:gs>
            <a:gs pos="39018">
              <a:srgbClr val="020C12"/>
            </a:gs>
            <a:gs pos="15000">
              <a:schemeClr val="accent4">
                <a:lumMod val="50000"/>
              </a:schemeClr>
            </a:gs>
            <a:gs pos="0">
              <a:schemeClr val="accent4"/>
            </a:gs>
            <a:gs pos="99000">
              <a:schemeClr val="tx2"/>
            </a:gs>
          </a:gsLst>
          <a:lin ang="7200000" scaled="0"/>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7E44934-AEEA-561B-0ADE-A0E419F72E34}"/>
              </a:ext>
            </a:extLst>
          </p:cNvPr>
          <p:cNvSpPr/>
          <p:nvPr userDrawn="1"/>
        </p:nvSpPr>
        <p:spPr>
          <a:xfrm>
            <a:off x="0" y="4477"/>
            <a:ext cx="12192000" cy="685352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EB87731F-00C5-9B08-2819-491BDD0E10F0}"/>
              </a:ext>
            </a:extLst>
          </p:cNvPr>
          <p:cNvSpPr>
            <a:spLocks noGrp="1"/>
          </p:cNvSpPr>
          <p:nvPr>
            <p:ph type="title"/>
          </p:nvPr>
        </p:nvSpPr>
        <p:spPr/>
        <p:txBody>
          <a:bodyPr rtlCol="0">
            <a:noAutofit/>
          </a:bodyPr>
          <a:lstStyle>
            <a:lvl1pPr algn="ctr">
              <a:defRPr lang="en-GB" spc="0"/>
            </a:lvl1pPr>
          </a:lstStyle>
          <a:p>
            <a:pPr rtl="0"/>
            <a:r>
              <a:rPr lang="en-US"/>
              <a:t>Click to edit Master title style</a:t>
            </a:r>
            <a:endParaRPr lang="en-GB"/>
          </a:p>
        </p:txBody>
      </p:sp>
      <p:sp>
        <p:nvSpPr>
          <p:cNvPr id="26" name="Content Placeholder 3">
            <a:extLst>
              <a:ext uri="{FF2B5EF4-FFF2-40B4-BE49-F238E27FC236}">
                <a16:creationId xmlns:a16="http://schemas.microsoft.com/office/drawing/2014/main" id="{8476BD1A-F3CD-7831-B675-4B30DB13BBB4}"/>
              </a:ext>
            </a:extLst>
          </p:cNvPr>
          <p:cNvSpPr>
            <a:spLocks noGrp="1"/>
          </p:cNvSpPr>
          <p:nvPr>
            <p:ph sz="quarter" idx="29"/>
          </p:nvPr>
        </p:nvSpPr>
        <p:spPr>
          <a:xfrm>
            <a:off x="838200" y="2234612"/>
            <a:ext cx="2743200" cy="2743200"/>
          </a:xfrm>
          <a:solidFill>
            <a:schemeClr val="bg2"/>
          </a:solidFill>
        </p:spPr>
        <p:txBody>
          <a:bodyPr rtlCol="0">
            <a:noAutofit/>
          </a:bodyPr>
          <a:lstStyle>
            <a:lvl1pPr>
              <a:defRPr lang="en-GB" sz="1800"/>
            </a:lvl1pPr>
            <a:lvl2pPr>
              <a:defRPr lang="en-GB" sz="1600"/>
            </a:lvl2pPr>
            <a:lvl3pPr>
              <a:defRPr lang="en-GB" sz="1400"/>
            </a:lvl3pPr>
            <a:lvl4pPr>
              <a:defRPr lang="en-GB" sz="1200"/>
            </a:lvl4pPr>
            <a:lvl5pPr>
              <a:defRPr lang="en-GB" sz="12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23" name="Content Placeholder 3">
            <a:extLst>
              <a:ext uri="{FF2B5EF4-FFF2-40B4-BE49-F238E27FC236}">
                <a16:creationId xmlns:a16="http://schemas.microsoft.com/office/drawing/2014/main" id="{00056BB6-6681-5F18-0707-36FF788E8B7D}"/>
              </a:ext>
            </a:extLst>
          </p:cNvPr>
          <p:cNvSpPr>
            <a:spLocks noGrp="1"/>
          </p:cNvSpPr>
          <p:nvPr>
            <p:ph sz="quarter" idx="31"/>
          </p:nvPr>
        </p:nvSpPr>
        <p:spPr>
          <a:xfrm>
            <a:off x="3649398" y="1743093"/>
            <a:ext cx="4848110" cy="3833614"/>
          </a:xfrm>
          <a:solidFill>
            <a:schemeClr val="bg2"/>
          </a:solidFill>
        </p:spPr>
        <p:txBody>
          <a:bodyPr rtlCol="0">
            <a:noAutofit/>
          </a:bodyPr>
          <a:lstStyle>
            <a:lvl1pPr>
              <a:defRPr lang="en-GB" sz="1800"/>
            </a:lvl1pPr>
            <a:lvl2pPr>
              <a:defRPr lang="en-GB" sz="1600"/>
            </a:lvl2pPr>
            <a:lvl3pPr>
              <a:defRPr lang="en-GB" sz="1400"/>
            </a:lvl3pPr>
            <a:lvl4pPr>
              <a:defRPr lang="en-GB" sz="1200"/>
            </a:lvl4pPr>
            <a:lvl5pPr>
              <a:defRPr lang="en-GB" sz="12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17" name="Content Placeholder 3">
            <a:extLst>
              <a:ext uri="{FF2B5EF4-FFF2-40B4-BE49-F238E27FC236}">
                <a16:creationId xmlns:a16="http://schemas.microsoft.com/office/drawing/2014/main" id="{DA861960-A20F-381C-EC4B-C2A0F840B4C9}"/>
              </a:ext>
            </a:extLst>
          </p:cNvPr>
          <p:cNvSpPr>
            <a:spLocks noGrp="1"/>
          </p:cNvSpPr>
          <p:nvPr>
            <p:ph sz="quarter" idx="30"/>
          </p:nvPr>
        </p:nvSpPr>
        <p:spPr>
          <a:xfrm>
            <a:off x="8554054" y="2234612"/>
            <a:ext cx="2743200" cy="2735210"/>
          </a:xfrm>
          <a:solidFill>
            <a:schemeClr val="bg2"/>
          </a:solidFill>
        </p:spPr>
        <p:txBody>
          <a:bodyPr rtlCol="0">
            <a:noAutofit/>
          </a:bodyPr>
          <a:lstStyle>
            <a:lvl1pPr>
              <a:defRPr lang="en-GB" sz="1800"/>
            </a:lvl1pPr>
            <a:lvl2pPr>
              <a:defRPr lang="en-GB" sz="1600"/>
            </a:lvl2pPr>
            <a:lvl3pPr>
              <a:defRPr lang="en-GB" sz="1400"/>
            </a:lvl3pPr>
            <a:lvl4pPr>
              <a:defRPr lang="en-GB" sz="1200"/>
            </a:lvl4pPr>
            <a:lvl5pPr>
              <a:defRPr lang="en-GB" sz="12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14" name="Text Placeholder 5">
            <a:extLst>
              <a:ext uri="{FF2B5EF4-FFF2-40B4-BE49-F238E27FC236}">
                <a16:creationId xmlns:a16="http://schemas.microsoft.com/office/drawing/2014/main" id="{584954C9-4281-0277-452A-6BD47D8FAF39}"/>
              </a:ext>
            </a:extLst>
          </p:cNvPr>
          <p:cNvSpPr>
            <a:spLocks noGrp="1"/>
          </p:cNvSpPr>
          <p:nvPr>
            <p:ph type="body" sz="quarter" idx="28" hasCustomPrompt="1"/>
          </p:nvPr>
        </p:nvSpPr>
        <p:spPr>
          <a:xfrm>
            <a:off x="838200" y="5576707"/>
            <a:ext cx="10515600" cy="613963"/>
          </a:xfrm>
        </p:spPr>
        <p:txBody>
          <a:bodyPr rtlCol="0" anchor="ctr">
            <a:noAutofit/>
          </a:bodyPr>
          <a:lstStyle>
            <a:lvl1pPr marL="0" indent="0" algn="ctr">
              <a:lnSpc>
                <a:spcPct val="100000"/>
              </a:lnSpc>
              <a:buFontTx/>
              <a:buNone/>
              <a:defRPr lang="en-GB" sz="1600">
                <a:solidFill>
                  <a:schemeClr val="bg1"/>
                </a:solidFill>
                <a:latin typeface="Arial Nova" panose="020B0504020202020204" pitchFamily="34" charset="0"/>
              </a:defRPr>
            </a:lvl1pPr>
          </a:lstStyle>
          <a:p>
            <a:pPr rtl="0"/>
            <a:r>
              <a:rPr lang="en-GB">
                <a:solidFill>
                  <a:schemeClr val="bg1"/>
                </a:solidFill>
              </a:rPr>
              <a:t>Click to edit master text style</a:t>
            </a:r>
          </a:p>
        </p:txBody>
      </p:sp>
      <p:sp>
        <p:nvSpPr>
          <p:cNvPr id="24" name="Graphic 12">
            <a:extLst>
              <a:ext uri="{FF2B5EF4-FFF2-40B4-BE49-F238E27FC236}">
                <a16:creationId xmlns:a16="http://schemas.microsoft.com/office/drawing/2014/main" id="{19D5DAAF-67AD-0ADB-6FC2-7D9A92AE0BD0}"/>
              </a:ext>
            </a:extLst>
          </p:cNvPr>
          <p:cNvSpPr/>
          <p:nvPr userDrawn="1"/>
        </p:nvSpPr>
        <p:spPr>
          <a:xfrm>
            <a:off x="11170456" y="969148"/>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8581"/>
            </a:schemeClr>
          </a:solidFill>
          <a:ln w="422" cap="flat">
            <a:noFill/>
            <a:prstDash val="solid"/>
            <a:miter/>
          </a:ln>
        </p:spPr>
        <p:txBody>
          <a:bodyPr rtlCol="0" anchor="ctr">
            <a:noAutofit/>
          </a:bodyPr>
          <a:lstStyle>
            <a:defPPr>
              <a:defRPr lang="en-GB"/>
            </a:defPPr>
          </a:lstStyle>
          <a:p>
            <a:pPr rtl="0"/>
            <a:endParaRPr lang="en-GB" dirty="0"/>
          </a:p>
        </p:txBody>
      </p:sp>
      <p:sp>
        <p:nvSpPr>
          <p:cNvPr id="25" name="Oval 24">
            <a:extLst>
              <a:ext uri="{FF2B5EF4-FFF2-40B4-BE49-F238E27FC236}">
                <a16:creationId xmlns:a16="http://schemas.microsoft.com/office/drawing/2014/main" id="{138C17DA-981F-0BA8-3CD8-5ADAFFFB5412}"/>
              </a:ext>
            </a:extLst>
          </p:cNvPr>
          <p:cNvSpPr/>
          <p:nvPr userDrawn="1"/>
        </p:nvSpPr>
        <p:spPr>
          <a:xfrm>
            <a:off x="1876516" y="1290549"/>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13" name="Footer Placeholder 4">
            <a:extLst>
              <a:ext uri="{FF2B5EF4-FFF2-40B4-BE49-F238E27FC236}">
                <a16:creationId xmlns:a16="http://schemas.microsoft.com/office/drawing/2014/main" id="{4848A31F-7C70-BCA2-A2B0-D6C4100829B5}"/>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5" name="Slide Number Placeholder 5">
            <a:extLst>
              <a:ext uri="{FF2B5EF4-FFF2-40B4-BE49-F238E27FC236}">
                <a16:creationId xmlns:a16="http://schemas.microsoft.com/office/drawing/2014/main" id="{A9FED265-6FB8-0B0E-967A-10AF6EF773A7}"/>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6" name="Graphic 12">
            <a:extLst>
              <a:ext uri="{FF2B5EF4-FFF2-40B4-BE49-F238E27FC236}">
                <a16:creationId xmlns:a16="http://schemas.microsoft.com/office/drawing/2014/main" id="{B7E94463-D34E-7B78-40B0-21660AE939E4}"/>
              </a:ext>
            </a:extLst>
          </p:cNvPr>
          <p:cNvSpPr/>
          <p:nvPr userDrawn="1"/>
        </p:nvSpPr>
        <p:spPr>
          <a:xfrm>
            <a:off x="688076"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4220529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a:gsLst>
            <a:gs pos="82003">
              <a:schemeClr val="accent6"/>
            </a:gs>
            <a:gs pos="39982">
              <a:srgbClr val="020D13"/>
            </a:gs>
            <a:gs pos="14000">
              <a:schemeClr val="accent4">
                <a:lumMod val="50000"/>
              </a:schemeClr>
            </a:gs>
            <a:gs pos="0">
              <a:schemeClr val="accent4"/>
            </a:gs>
            <a:gs pos="98000">
              <a:schemeClr val="tx2"/>
            </a:gs>
          </a:gsLst>
          <a:lin ang="8400000" scaled="0"/>
        </a:gra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2CE5E0-A271-3F02-95B0-2A27489DEFD2}"/>
              </a:ext>
            </a:extLst>
          </p:cNvPr>
          <p:cNvPicPr>
            <a:picLocks noChangeAspect="1"/>
          </p:cNvPicPr>
          <p:nvPr userDrawn="1"/>
        </p:nvPicPr>
        <p:blipFill rotWithShape="1">
          <a:blip r:embed="rId2">
            <a:alphaModFix amt="14000"/>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18" name="Rectangle 17">
            <a:extLst>
              <a:ext uri="{FF2B5EF4-FFF2-40B4-BE49-F238E27FC236}">
                <a16:creationId xmlns:a16="http://schemas.microsoft.com/office/drawing/2014/main" id="{64AEACF2-BE4A-08C5-F323-8ED695B39E06}"/>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B4CF52F7-0472-2EF4-1223-1785705A2F5E}"/>
              </a:ext>
            </a:extLst>
          </p:cNvPr>
          <p:cNvSpPr>
            <a:spLocks noGrp="1"/>
          </p:cNvSpPr>
          <p:nvPr>
            <p:ph type="title"/>
          </p:nvPr>
        </p:nvSpPr>
        <p:spPr>
          <a:xfrm>
            <a:off x="849351" y="365125"/>
            <a:ext cx="10515600" cy="1325563"/>
          </a:xfrm>
        </p:spPr>
        <p:txBody>
          <a:bodyPr rtlCol="0">
            <a:noAutofit/>
          </a:bodyPr>
          <a:lstStyle>
            <a:lvl1pPr algn="ctr">
              <a:defRPr lang="en-GB" spc="0"/>
            </a:lvl1pPr>
          </a:lstStyle>
          <a:p>
            <a:pPr rtl="0"/>
            <a:r>
              <a:rPr lang="en-US"/>
              <a:t>Click to edit Master title style</a:t>
            </a:r>
            <a:endParaRPr lang="en-GB"/>
          </a:p>
        </p:txBody>
      </p:sp>
      <p:sp>
        <p:nvSpPr>
          <p:cNvPr id="21" name="Content Placeholder 3">
            <a:extLst>
              <a:ext uri="{FF2B5EF4-FFF2-40B4-BE49-F238E27FC236}">
                <a16:creationId xmlns:a16="http://schemas.microsoft.com/office/drawing/2014/main" id="{2A5F4FEA-EFFD-2913-9734-00CA69A215E5}"/>
              </a:ext>
            </a:extLst>
          </p:cNvPr>
          <p:cNvSpPr>
            <a:spLocks noGrp="1"/>
          </p:cNvSpPr>
          <p:nvPr>
            <p:ph sz="quarter" idx="29"/>
          </p:nvPr>
        </p:nvSpPr>
        <p:spPr>
          <a:xfrm>
            <a:off x="1494453" y="2057399"/>
            <a:ext cx="6430348" cy="3352163"/>
          </a:xfrm>
          <a:solidFill>
            <a:schemeClr val="bg2"/>
          </a:solidFill>
        </p:spPr>
        <p:txBody>
          <a:bodyPr rtlCol="0">
            <a:noAutofit/>
          </a:bodyPr>
          <a:lstStyle>
            <a:lvl1pPr>
              <a:defRPr lang="en-GB" sz="1800"/>
            </a:lvl1pPr>
            <a:lvl2pPr>
              <a:defRPr lang="en-GB" sz="1600"/>
            </a:lvl2pPr>
            <a:lvl3pPr>
              <a:defRPr lang="en-GB" sz="1400"/>
            </a:lvl3pPr>
            <a:lvl4pPr>
              <a:defRPr lang="en-GB" sz="1200"/>
            </a:lvl4pPr>
            <a:lvl5pPr>
              <a:defRPr lang="en-GB" sz="12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Picture Placeholder 3">
            <a:extLst>
              <a:ext uri="{FF2B5EF4-FFF2-40B4-BE49-F238E27FC236}">
                <a16:creationId xmlns:a16="http://schemas.microsoft.com/office/drawing/2014/main" id="{EB9156B9-9B42-6D12-4F4C-6DA6A98B333D}"/>
              </a:ext>
            </a:extLst>
          </p:cNvPr>
          <p:cNvSpPr>
            <a:spLocks noGrp="1"/>
          </p:cNvSpPr>
          <p:nvPr>
            <p:ph type="pic" sz="quarter" idx="30"/>
          </p:nvPr>
        </p:nvSpPr>
        <p:spPr>
          <a:xfrm>
            <a:off x="8324850" y="2055812"/>
            <a:ext cx="2373313" cy="3353751"/>
          </a:xfrm>
          <a:solidFill>
            <a:schemeClr val="bg2"/>
          </a:solidFill>
        </p:spPr>
        <p:txBody>
          <a:bodyPr rtlCol="0" anchor="ctr">
            <a:noAutofit/>
          </a:bodyPr>
          <a:lstStyle>
            <a:lvl1pPr algn="ctr">
              <a:defRPr lang="en-GB" sz="1800">
                <a:solidFill>
                  <a:schemeClr val="tx1"/>
                </a:solidFill>
              </a:defRPr>
            </a:lvl1pPr>
          </a:lstStyle>
          <a:p>
            <a:pPr rtl="0"/>
            <a:r>
              <a:rPr lang="en-US"/>
              <a:t>Click icon to add picture</a:t>
            </a:r>
            <a:endParaRPr lang="en-GB" dirty="0"/>
          </a:p>
        </p:txBody>
      </p:sp>
      <p:sp>
        <p:nvSpPr>
          <p:cNvPr id="7" name="Graphic 15">
            <a:extLst>
              <a:ext uri="{FF2B5EF4-FFF2-40B4-BE49-F238E27FC236}">
                <a16:creationId xmlns:a16="http://schemas.microsoft.com/office/drawing/2014/main" id="{0F80B8C5-F10F-2547-E085-FA5D266DDF76}"/>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9" name="Graphic 12">
            <a:extLst>
              <a:ext uri="{FF2B5EF4-FFF2-40B4-BE49-F238E27FC236}">
                <a16:creationId xmlns:a16="http://schemas.microsoft.com/office/drawing/2014/main" id="{38898B79-1550-A6AC-FE9B-CBDD2DDE9EB0}"/>
              </a:ext>
            </a:extLst>
          </p:cNvPr>
          <p:cNvSpPr/>
          <p:nvPr userDrawn="1"/>
        </p:nvSpPr>
        <p:spPr>
          <a:xfrm>
            <a:off x="1225881"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4" name="Footer Placeholder 4">
            <a:extLst>
              <a:ext uri="{FF2B5EF4-FFF2-40B4-BE49-F238E27FC236}">
                <a16:creationId xmlns:a16="http://schemas.microsoft.com/office/drawing/2014/main" id="{C89F2857-55B5-64B7-59A5-3B565E8D1A2A}"/>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20" name="Slide Number Placeholder 5">
            <a:extLst>
              <a:ext uri="{FF2B5EF4-FFF2-40B4-BE49-F238E27FC236}">
                <a16:creationId xmlns:a16="http://schemas.microsoft.com/office/drawing/2014/main" id="{B702CC53-A6C1-26BA-DC75-CF9EF670E735}"/>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6" name="Graphic 15">
            <a:extLst>
              <a:ext uri="{FF2B5EF4-FFF2-40B4-BE49-F238E27FC236}">
                <a16:creationId xmlns:a16="http://schemas.microsoft.com/office/drawing/2014/main" id="{55D287F0-FA0C-5618-47B9-31AC978549CC}"/>
              </a:ext>
            </a:extLst>
          </p:cNvPr>
          <p:cNvSpPr/>
          <p:nvPr userDrawn="1"/>
        </p:nvSpPr>
        <p:spPr>
          <a:xfrm>
            <a:off x="11404163" y="43757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17" name="Graphic 12">
            <a:extLst>
              <a:ext uri="{FF2B5EF4-FFF2-40B4-BE49-F238E27FC236}">
                <a16:creationId xmlns:a16="http://schemas.microsoft.com/office/drawing/2014/main" id="{437FDA18-E199-E2F6-264B-D9B6E241E574}"/>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881222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4459945" y="-6350"/>
            <a:ext cx="7732295" cy="6853863"/>
          </a:xfrm>
          <a:prstGeom prst="rect">
            <a:avLst/>
          </a:prstGeom>
        </p:spPr>
      </p:pic>
      <p:sp>
        <p:nvSpPr>
          <p:cNvPr id="15" name="Rectangle 14">
            <a:extLst>
              <a:ext uri="{FF2B5EF4-FFF2-40B4-BE49-F238E27FC236}">
                <a16:creationId xmlns:a16="http://schemas.microsoft.com/office/drawing/2014/main" id="{694206CF-1482-CF6D-D783-1BB21E6F679A}"/>
              </a:ext>
            </a:extLst>
          </p:cNvPr>
          <p:cNvSpPr/>
          <p:nvPr userDrawn="1"/>
        </p:nvSpPr>
        <p:spPr>
          <a:xfrm>
            <a:off x="5698" y="0"/>
            <a:ext cx="6085171"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cxnSp>
        <p:nvCxnSpPr>
          <p:cNvPr id="19" name="Straight Connector 18">
            <a:extLst>
              <a:ext uri="{FF2B5EF4-FFF2-40B4-BE49-F238E27FC236}">
                <a16:creationId xmlns:a16="http://schemas.microsoft.com/office/drawing/2014/main" id="{2C79405F-38DE-C05D-5E87-4D38F54C79B4}"/>
              </a:ext>
            </a:extLst>
          </p:cNvPr>
          <p:cNvCxnSpPr>
            <a:cxnSpLocks/>
          </p:cNvCxnSpPr>
          <p:nvPr userDrawn="1"/>
        </p:nvCxnSpPr>
        <p:spPr>
          <a:xfrm>
            <a:off x="-12590" y="3125038"/>
            <a:ext cx="480404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7C904D88-E1BE-F1FA-D405-F55DA966DA84}"/>
              </a:ext>
            </a:extLst>
          </p:cNvPr>
          <p:cNvSpPr/>
          <p:nvPr userDrawn="1"/>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6371" y="1562944"/>
            <a:ext cx="3767257" cy="1358678"/>
          </a:xfrm>
        </p:spPr>
        <p:txBody>
          <a:bodyPr rtlCol="0" anchor="b">
            <a:noAutofit/>
          </a:bodyPr>
          <a:lstStyle>
            <a:defPPr>
              <a:defRPr lang="en-GB"/>
            </a:defPPr>
          </a:lstStyle>
          <a:p>
            <a:pPr rtl="0"/>
            <a:r>
              <a:rPr lang="en-GB"/>
              <a:t>Click to edit title</a:t>
            </a:r>
          </a:p>
        </p:txBody>
      </p:sp>
      <p:sp>
        <p:nvSpPr>
          <p:cNvPr id="28" name="Text Placeholder 3">
            <a:extLst>
              <a:ext uri="{FF2B5EF4-FFF2-40B4-BE49-F238E27FC236}">
                <a16:creationId xmlns:a16="http://schemas.microsoft.com/office/drawing/2014/main" id="{04BA031E-69C2-025F-5A62-37A61D3D5101}"/>
              </a:ext>
            </a:extLst>
          </p:cNvPr>
          <p:cNvSpPr>
            <a:spLocks noGrp="1"/>
          </p:cNvSpPr>
          <p:nvPr>
            <p:ph type="body" sz="quarter" idx="13"/>
          </p:nvPr>
        </p:nvSpPr>
        <p:spPr>
          <a:xfrm>
            <a:off x="1006371" y="3426703"/>
            <a:ext cx="3767257" cy="2616883"/>
          </a:xfrm>
        </p:spPr>
        <p:txBody>
          <a:bodyPr rtlCol="0">
            <a:noAutofit/>
          </a:bodyPr>
          <a:lstStyle>
            <a:lvl1pPr>
              <a:lnSpc>
                <a:spcPct val="100000"/>
              </a:lnSpc>
              <a:defRPr lang="en-GB" sz="1600">
                <a:solidFill>
                  <a:schemeClr val="bg1"/>
                </a:solidFill>
                <a:latin typeface="+mn-lt"/>
              </a:defRPr>
            </a:lvl1pPr>
          </a:lstStyle>
          <a:p>
            <a:pPr lvl="0" rtl="0"/>
            <a:r>
              <a:rPr lang="en-US"/>
              <a:t>Click to edit Master text styles</a:t>
            </a:r>
          </a:p>
        </p:txBody>
      </p:sp>
      <p:sp>
        <p:nvSpPr>
          <p:cNvPr id="16" name="Footer Placeholder 4">
            <a:extLst>
              <a:ext uri="{FF2B5EF4-FFF2-40B4-BE49-F238E27FC236}">
                <a16:creationId xmlns:a16="http://schemas.microsoft.com/office/drawing/2014/main" id="{BA6CCC38-0DC7-93AB-5678-4FB88CE97B45}"/>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7" name="Slide Number Placeholder 5">
            <a:extLst>
              <a:ext uri="{FF2B5EF4-FFF2-40B4-BE49-F238E27FC236}">
                <a16:creationId xmlns:a16="http://schemas.microsoft.com/office/drawing/2014/main" id="{615ED02F-D1E1-9C00-BD42-A95D595EFB48}"/>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a:t>‹#›</a:t>
            </a:fld>
            <a:endParaRPr lang="en-GB" dirty="0"/>
          </a:p>
        </p:txBody>
      </p:sp>
      <p:sp>
        <p:nvSpPr>
          <p:cNvPr id="18" name="Graphic 12">
            <a:extLst>
              <a:ext uri="{FF2B5EF4-FFF2-40B4-BE49-F238E27FC236}">
                <a16:creationId xmlns:a16="http://schemas.microsoft.com/office/drawing/2014/main" id="{1D8F0816-C429-D32E-058B-33405874DFA7}"/>
              </a:ext>
            </a:extLst>
          </p:cNvPr>
          <p:cNvSpPr/>
          <p:nvPr userDrawn="1"/>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2378260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tx1"/>
            </a:gs>
            <a:gs pos="99000">
              <a:srgbClr val="05202E"/>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3EA418-19D1-0D4D-BE52-40A86E32F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defPPr>
              <a:defRPr lang="en-GB"/>
            </a:defPPr>
          </a:lstStyle>
          <a:p>
            <a:pPr rtl="0"/>
            <a:r>
              <a:rPr lang="en-US"/>
              <a:t>Click to edit Master title style</a:t>
            </a:r>
            <a:endParaRPr lang="en-GB"/>
          </a:p>
        </p:txBody>
      </p:sp>
      <p:sp>
        <p:nvSpPr>
          <p:cNvPr id="3" name="Text Placeholder 2">
            <a:extLst>
              <a:ext uri="{FF2B5EF4-FFF2-40B4-BE49-F238E27FC236}">
                <a16:creationId xmlns:a16="http://schemas.microsoft.com/office/drawing/2014/main" id="{612BAE0C-5187-A64D-A481-E6924567035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defPPr>
              <a:defRPr lang="en-GB"/>
            </a:def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Date Placeholder 3">
            <a:extLst>
              <a:ext uri="{FF2B5EF4-FFF2-40B4-BE49-F238E27FC236}">
                <a16:creationId xmlns:a16="http://schemas.microsoft.com/office/drawing/2014/main" id="{F9759C05-48F5-9346-8256-5B61C6990E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lang="en-GB" sz="1200">
                <a:solidFill>
                  <a:schemeClr val="bg1"/>
                </a:solidFill>
                <a:latin typeface="+mj-lt"/>
                <a:cs typeface="Biome" panose="020B0503030204020804" pitchFamily="34" charset="0"/>
              </a:defRPr>
            </a:lvl1pPr>
          </a:lstStyle>
          <a:p>
            <a:pPr rtl="0"/>
            <a:endParaRPr lang="en-GB" dirty="0"/>
          </a:p>
        </p:txBody>
      </p:sp>
      <p:sp>
        <p:nvSpPr>
          <p:cNvPr id="5" name="Footer Placeholder 4">
            <a:extLst>
              <a:ext uri="{FF2B5EF4-FFF2-40B4-BE49-F238E27FC236}">
                <a16:creationId xmlns:a16="http://schemas.microsoft.com/office/drawing/2014/main" id="{84175D63-7351-9C4A-AEE0-10E27B3B6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lang="en-GB" sz="1200">
                <a:solidFill>
                  <a:schemeClr val="bg1"/>
                </a:solidFill>
                <a:latin typeface="+mj-lt"/>
                <a:cs typeface="Biome" panose="020B0503030204020804" pitchFamily="34" charset="0"/>
              </a:defRPr>
            </a:lvl1pPr>
          </a:lstStyle>
          <a:p>
            <a:pPr rtl="0"/>
            <a:r>
              <a:rPr lang="en-GB"/>
              <a:t>Scientific findings</a:t>
            </a:r>
          </a:p>
        </p:txBody>
      </p:sp>
      <p:sp>
        <p:nvSpPr>
          <p:cNvPr id="6" name="Slide Number Placeholder 5">
            <a:extLst>
              <a:ext uri="{FF2B5EF4-FFF2-40B4-BE49-F238E27FC236}">
                <a16:creationId xmlns:a16="http://schemas.microsoft.com/office/drawing/2014/main" id="{7350889F-2BBA-5F45-95BC-BEA668816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Autofit/>
          </a:bodyPr>
          <a:lstStyle>
            <a:lvl1pPr algn="r">
              <a:defRPr lang="en-GB" sz="1200">
                <a:solidFill>
                  <a:schemeClr val="bg1"/>
                </a:solidFill>
                <a:latin typeface="+mj-lt"/>
                <a:cs typeface="Biome" panose="020B0503030204020804" pitchFamily="34" charset="0"/>
              </a:defRPr>
            </a:lvl1pPr>
          </a:lstStyle>
          <a:p>
            <a:pPr rtl="0"/>
            <a:fld id="{FE024F78-56A6-7740-B68D-8D4D026EDF3F}" type="slidenum">
              <a:rPr lang="en-GB" smtClean="0"/>
              <a:pPr/>
              <a:t>‹#›</a:t>
            </a:fld>
            <a:endParaRPr lang="en-GB" dirty="0"/>
          </a:p>
        </p:txBody>
      </p:sp>
    </p:spTree>
    <p:extLst>
      <p:ext uri="{BB962C8B-B14F-4D97-AF65-F5344CB8AC3E}">
        <p14:creationId xmlns:p14="http://schemas.microsoft.com/office/powerpoint/2010/main" val="1955693199"/>
      </p:ext>
    </p:extLst>
  </p:cSld>
  <p:clrMap bg1="lt1" tx1="dk1" bg2="lt2" tx2="dk2" accent1="accent1" accent2="accent2" accent3="accent3" accent4="accent4" accent5="accent5" accent6="accent6" hlink="hlink" folHlink="folHlink"/>
  <p:sldLayoutIdLst>
    <p:sldLayoutId id="2147483657" r:id="rId1"/>
    <p:sldLayoutId id="2147483661" r:id="rId2"/>
    <p:sldLayoutId id="2147483658" r:id="rId3"/>
    <p:sldLayoutId id="2147483664" r:id="rId4"/>
    <p:sldLayoutId id="2147483650" r:id="rId5"/>
    <p:sldLayoutId id="2147483666" r:id="rId6"/>
    <p:sldLayoutId id="2147483659" r:id="rId7"/>
    <p:sldLayoutId id="2147483660" r:id="rId8"/>
    <p:sldLayoutId id="2147483663" r:id="rId9"/>
  </p:sldLayoutIdLst>
  <p:hf hdr="0" dt="0"/>
  <p:txStyles>
    <p:titleStyle>
      <a:lvl1pPr algn="l" defTabSz="914400" rtl="0" eaLnBrk="1" latinLnBrk="0" hangingPunct="1">
        <a:lnSpc>
          <a:spcPct val="90000"/>
        </a:lnSpc>
        <a:spcBef>
          <a:spcPct val="0"/>
        </a:spcBef>
        <a:buNone/>
        <a:defRPr lang="en-GB" sz="4400" kern="1200">
          <a:solidFill>
            <a:schemeClr val="bg1"/>
          </a:solidFill>
          <a:latin typeface="+mj-lt"/>
          <a:ea typeface="+mj-ea"/>
          <a:cs typeface="Biome" panose="020B05030302040208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GB"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lang="en-GB"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lang="en-GB"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lang="en-GB"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lang="en-GB"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p:bodyStyle>
    <p:otherStyle>
      <a:defPPr>
        <a:defRPr lang="en-GB"/>
      </a:defPPr>
      <a:lvl1pPr marL="0" algn="l" defTabSz="914400" rtl="0" eaLnBrk="1" latinLnBrk="0" hangingPunct="1">
        <a:defRPr lang="en-GB" sz="1800" kern="1200">
          <a:solidFill>
            <a:schemeClr val="tx1"/>
          </a:solidFill>
          <a:latin typeface="+mn-lt"/>
          <a:ea typeface="+mn-ea"/>
          <a:cs typeface="+mn-cs"/>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1.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3.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3.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2.xml"/><Relationship Id="rId7" Type="http://schemas.openxmlformats.org/officeDocument/2006/relationships/image" Target="../media/image35.pn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3" Type="http://schemas.openxmlformats.org/officeDocument/2006/relationships/hyperlink" Target="https://help-for-early-years-providers.education.gov.uk/personal-social-and-emotional-development/sense-of-self" TargetMode="External"/><Relationship Id="rId7" Type="http://schemas.openxmlformats.org/officeDocument/2006/relationships/hyperlink" Target="https://www.mentalhelp.net/james-marcia/" TargetMode="External"/><Relationship Id="rId2" Type="http://schemas.openxmlformats.org/officeDocument/2006/relationships/hyperlink" Target="https://dictionary.apa.org/identity" TargetMode="External"/><Relationship Id="rId1" Type="http://schemas.openxmlformats.org/officeDocument/2006/relationships/slideLayout" Target="../slideLayouts/slideLayout2.xml"/><Relationship Id="rId6" Type="http://schemas.openxmlformats.org/officeDocument/2006/relationships/hyperlink" Target="https://etheses.bham.ac.uk/id/eprint/12143/" TargetMode="External"/><Relationship Id="rId5" Type="http://schemas.openxmlformats.org/officeDocument/2006/relationships/hyperlink" Target="https://www.sarahnannery.com/post/what-is-with-identity-first-or-person-first-language" TargetMode="External"/><Relationship Id="rId4" Type="http://schemas.openxmlformats.org/officeDocument/2006/relationships/hyperlink" Target="http://idoinautismland.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mailto:b.sandland@bham.ac.uk" TargetMode="Externa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creativecommons.org/licenses/by-sa/3.0/"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commons.wikimedia.org/wiki/Category:Non-binary_people?uselang=de" TargetMode="External"/><Relationship Id="rId5" Type="http://schemas.openxmlformats.org/officeDocument/2006/relationships/image" Target="../media/image14.jp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DDCA66-AFF2-6563-D886-02501959F735}"/>
              </a:ext>
            </a:extLst>
          </p:cNvPr>
          <p:cNvSpPr>
            <a:spLocks noGrp="1"/>
          </p:cNvSpPr>
          <p:nvPr>
            <p:ph type="body" sz="quarter" idx="10"/>
          </p:nvPr>
        </p:nvSpPr>
        <p:spPr/>
        <p:txBody>
          <a:bodyPr rtlCol="0"/>
          <a:lstStyle>
            <a:defPPr>
              <a:defRPr lang="en-GB"/>
            </a:defPPr>
          </a:lstStyle>
          <a:p>
            <a:pPr rtl="0"/>
            <a:r>
              <a:rPr lang="en-GB" dirty="0"/>
              <a:t>Dr Barbara Sandland</a:t>
            </a:r>
          </a:p>
        </p:txBody>
      </p:sp>
      <p:sp>
        <p:nvSpPr>
          <p:cNvPr id="9" name="TextBox 8">
            <a:extLst>
              <a:ext uri="{FF2B5EF4-FFF2-40B4-BE49-F238E27FC236}">
                <a16:creationId xmlns:a16="http://schemas.microsoft.com/office/drawing/2014/main" id="{B90033B4-425A-A8D2-5F27-6A5089812985}"/>
              </a:ext>
            </a:extLst>
          </p:cNvPr>
          <p:cNvSpPr txBox="1"/>
          <p:nvPr/>
        </p:nvSpPr>
        <p:spPr>
          <a:xfrm>
            <a:off x="4233773" y="2159184"/>
            <a:ext cx="3666226" cy="2246769"/>
          </a:xfrm>
          <a:prstGeom prst="rect">
            <a:avLst/>
          </a:prstGeom>
          <a:noFill/>
        </p:spPr>
        <p:txBody>
          <a:bodyPr wrap="square" rtlCol="0">
            <a:spAutoFit/>
          </a:bodyPr>
          <a:lstStyle/>
          <a:p>
            <a:pPr algn="ctr"/>
            <a:r>
              <a:rPr lang="en-GB" sz="2800" b="1" dirty="0">
                <a:solidFill>
                  <a:srgbClr val="FFFF00"/>
                </a:solidFill>
                <a:latin typeface="Calibri" panose="020F0502020204030204" pitchFamily="34" charset="0"/>
                <a:ea typeface="Times New Roman" panose="02020603050405020304" pitchFamily="18" charset="0"/>
              </a:rPr>
              <a:t>Understanding and supporting the development of an identity and its impact on student wellbeing</a:t>
            </a:r>
            <a:endParaRPr lang="en-GB" sz="2800" dirty="0">
              <a:solidFill>
                <a:srgbClr val="FFFF00"/>
              </a:solidFill>
            </a:endParaRPr>
          </a:p>
        </p:txBody>
      </p:sp>
      <p:sp>
        <p:nvSpPr>
          <p:cNvPr id="11" name="TextBox 10">
            <a:extLst>
              <a:ext uri="{FF2B5EF4-FFF2-40B4-BE49-F238E27FC236}">
                <a16:creationId xmlns:a16="http://schemas.microsoft.com/office/drawing/2014/main" id="{03FF78BB-290F-4FC3-E715-2A0064CA22FE}"/>
              </a:ext>
            </a:extLst>
          </p:cNvPr>
          <p:cNvSpPr txBox="1"/>
          <p:nvPr/>
        </p:nvSpPr>
        <p:spPr>
          <a:xfrm>
            <a:off x="5039983" y="4536155"/>
            <a:ext cx="2697911" cy="646331"/>
          </a:xfrm>
          <a:prstGeom prst="rect">
            <a:avLst/>
          </a:prstGeom>
          <a:noFill/>
        </p:spPr>
        <p:txBody>
          <a:bodyPr wrap="square">
            <a:spAutoFit/>
          </a:bodyPr>
          <a:lstStyle/>
          <a:p>
            <a:r>
              <a:rPr lang="en-GB" i="1" dirty="0">
                <a:solidFill>
                  <a:schemeClr val="accent2">
                    <a:lumMod val="75000"/>
                  </a:schemeClr>
                </a:solidFill>
              </a:rPr>
              <a:t>Concepts based on autism research</a:t>
            </a:r>
          </a:p>
        </p:txBody>
      </p:sp>
      <p:pic>
        <p:nvPicPr>
          <p:cNvPr id="1026" name="Picture 2" descr="Meeting the Needs of Pupils with Autism in Qatar: Moving forward - WISE">
            <a:extLst>
              <a:ext uri="{FF2B5EF4-FFF2-40B4-BE49-F238E27FC236}">
                <a16:creationId xmlns:a16="http://schemas.microsoft.com/office/drawing/2014/main" id="{0F6AC3FE-F07A-4A6B-BCE8-7352C1DC9F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83" t="10913" r="56955" b="17465"/>
          <a:stretch/>
        </p:blipFill>
        <p:spPr bwMode="auto">
          <a:xfrm>
            <a:off x="241189" y="5876014"/>
            <a:ext cx="2040836" cy="6997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eeting the Needs of Pupils with Autism in Qatar: Moving forward - WISE">
            <a:extLst>
              <a:ext uri="{FF2B5EF4-FFF2-40B4-BE49-F238E27FC236}">
                <a16:creationId xmlns:a16="http://schemas.microsoft.com/office/drawing/2014/main" id="{D5798382-CE6A-E5CB-BAD5-6597EBDC4E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140" t="17424" r="3583" b="17465"/>
          <a:stretch/>
        </p:blipFill>
        <p:spPr bwMode="auto">
          <a:xfrm>
            <a:off x="9151793" y="5876014"/>
            <a:ext cx="2600235" cy="6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031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133FC7B-1A22-0CAE-7B11-5CE7818E72F8}"/>
              </a:ext>
            </a:extLst>
          </p:cNvPr>
          <p:cNvSpPr>
            <a:spLocks noGrp="1"/>
          </p:cNvSpPr>
          <p:nvPr>
            <p:ph type="body" sz="quarter" idx="33"/>
          </p:nvPr>
        </p:nvSpPr>
        <p:spPr/>
        <p:txBody>
          <a:bodyPr/>
          <a:lstStyle/>
          <a:p>
            <a:endParaRPr lang="en-GB"/>
          </a:p>
        </p:txBody>
      </p:sp>
      <p:sp>
        <p:nvSpPr>
          <p:cNvPr id="5" name="Text Placeholder 4">
            <a:extLst>
              <a:ext uri="{FF2B5EF4-FFF2-40B4-BE49-F238E27FC236}">
                <a16:creationId xmlns:a16="http://schemas.microsoft.com/office/drawing/2014/main" id="{F1DFEB19-34D8-35A5-2656-C23A332141D3}"/>
              </a:ext>
            </a:extLst>
          </p:cNvPr>
          <p:cNvSpPr>
            <a:spLocks noGrp="1"/>
          </p:cNvSpPr>
          <p:nvPr>
            <p:ph type="body" sz="quarter" idx="34"/>
          </p:nvPr>
        </p:nvSpPr>
        <p:spPr/>
        <p:txBody>
          <a:bodyPr/>
          <a:lstStyle/>
          <a:p>
            <a:endParaRPr lang="en-GB"/>
          </a:p>
        </p:txBody>
      </p:sp>
      <p:sp>
        <p:nvSpPr>
          <p:cNvPr id="8" name="Slide Number Placeholder 7">
            <a:extLst>
              <a:ext uri="{FF2B5EF4-FFF2-40B4-BE49-F238E27FC236}">
                <a16:creationId xmlns:a16="http://schemas.microsoft.com/office/drawing/2014/main" id="{395A50DA-F41D-0DFA-3136-4B30AC0EDA9E}"/>
              </a:ext>
            </a:extLst>
          </p:cNvPr>
          <p:cNvSpPr>
            <a:spLocks noGrp="1"/>
          </p:cNvSpPr>
          <p:nvPr>
            <p:ph type="sldNum" sz="quarter" idx="12"/>
          </p:nvPr>
        </p:nvSpPr>
        <p:spPr/>
        <p:txBody>
          <a:bodyPr/>
          <a:lstStyle/>
          <a:p>
            <a:pPr rtl="0"/>
            <a:fld id="{FE024F78-56A6-7740-B68D-8D4D026EDF3F}" type="slidenum">
              <a:rPr lang="en-GB" smtClean="0"/>
              <a:pPr rtl="0"/>
              <a:t>10</a:t>
            </a:fld>
            <a:endParaRPr lang="en-GB" dirty="0"/>
          </a:p>
        </p:txBody>
      </p:sp>
      <p:pic>
        <p:nvPicPr>
          <p:cNvPr id="9" name="Picture 8">
            <a:extLst>
              <a:ext uri="{FF2B5EF4-FFF2-40B4-BE49-F238E27FC236}">
                <a16:creationId xmlns:a16="http://schemas.microsoft.com/office/drawing/2014/main" id="{8A067667-20C2-E2D0-468D-05F450CDA724}"/>
              </a:ext>
            </a:extLst>
          </p:cNvPr>
          <p:cNvPicPr>
            <a:picLocks noChangeAspect="1"/>
          </p:cNvPicPr>
          <p:nvPr/>
        </p:nvPicPr>
        <p:blipFill>
          <a:blip r:embed="rId2"/>
          <a:stretch>
            <a:fillRect/>
          </a:stretch>
        </p:blipFill>
        <p:spPr>
          <a:xfrm>
            <a:off x="549765" y="418691"/>
            <a:ext cx="7802880" cy="5241031"/>
          </a:xfrm>
          <a:prstGeom prst="rect">
            <a:avLst/>
          </a:prstGeom>
        </p:spPr>
      </p:pic>
      <p:sp>
        <p:nvSpPr>
          <p:cNvPr id="10" name="Rectangle 9">
            <a:extLst>
              <a:ext uri="{FF2B5EF4-FFF2-40B4-BE49-F238E27FC236}">
                <a16:creationId xmlns:a16="http://schemas.microsoft.com/office/drawing/2014/main" id="{05D1C284-F58D-4A94-3986-9140C43DEC16}"/>
              </a:ext>
            </a:extLst>
          </p:cNvPr>
          <p:cNvSpPr/>
          <p:nvPr/>
        </p:nvSpPr>
        <p:spPr>
          <a:xfrm>
            <a:off x="8276314" y="5196007"/>
            <a:ext cx="3646648" cy="523220"/>
          </a:xfrm>
          <a:prstGeom prst="rect">
            <a:avLst/>
          </a:prstGeom>
          <a:solidFill>
            <a:srgbClr val="FFFF00"/>
          </a:solid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Males 6-11 years       </a:t>
            </a:r>
          </a:p>
        </p:txBody>
      </p:sp>
      <p:sp>
        <p:nvSpPr>
          <p:cNvPr id="11" name="Rectangle 10">
            <a:extLst>
              <a:ext uri="{FF2B5EF4-FFF2-40B4-BE49-F238E27FC236}">
                <a16:creationId xmlns:a16="http://schemas.microsoft.com/office/drawing/2014/main" id="{A3571A52-B7B2-2559-4E99-FA270E1EC971}"/>
              </a:ext>
            </a:extLst>
          </p:cNvPr>
          <p:cNvSpPr/>
          <p:nvPr/>
        </p:nvSpPr>
        <p:spPr>
          <a:xfrm>
            <a:off x="8278652" y="5780782"/>
            <a:ext cx="3646647" cy="523220"/>
          </a:xfrm>
          <a:prstGeom prst="rect">
            <a:avLst/>
          </a:prstGeom>
          <a:solidFill>
            <a:srgbClr val="FFC000"/>
          </a:solid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rPr>
              <a:t>Fem</a:t>
            </a:r>
            <a:r>
              <a:rPr lang="en-US" sz="2800" b="0" cap="none" spc="0" dirty="0">
                <a:ln w="0"/>
                <a:solidFill>
                  <a:schemeClr val="tx1"/>
                </a:solidFill>
                <a:effectLst>
                  <a:outerShdw blurRad="38100" dist="19050" dir="2700000" algn="tl" rotWithShape="0">
                    <a:schemeClr val="dk1">
                      <a:alpha val="40000"/>
                    </a:schemeClr>
                  </a:outerShdw>
                </a:effectLst>
              </a:rPr>
              <a:t>ales 10-12 years</a:t>
            </a:r>
          </a:p>
        </p:txBody>
      </p:sp>
      <p:sp>
        <p:nvSpPr>
          <p:cNvPr id="12" name="TextBox 11">
            <a:extLst>
              <a:ext uri="{FF2B5EF4-FFF2-40B4-BE49-F238E27FC236}">
                <a16:creationId xmlns:a16="http://schemas.microsoft.com/office/drawing/2014/main" id="{DBE86C3A-9194-7E79-C413-7019F2919DFD}"/>
              </a:ext>
            </a:extLst>
          </p:cNvPr>
          <p:cNvSpPr txBox="1"/>
          <p:nvPr/>
        </p:nvSpPr>
        <p:spPr>
          <a:xfrm>
            <a:off x="2290183" y="5928380"/>
            <a:ext cx="5986130" cy="523220"/>
          </a:xfrm>
          <a:prstGeom prst="rect">
            <a:avLst/>
          </a:prstGeom>
          <a:noFill/>
        </p:spPr>
        <p:txBody>
          <a:bodyPr wrap="square" rtlCol="0">
            <a:spAutoFit/>
          </a:bodyPr>
          <a:lstStyle/>
          <a:p>
            <a:pPr algn="r"/>
            <a:r>
              <a:rPr lang="en-GB" sz="2800" dirty="0">
                <a:solidFill>
                  <a:schemeClr val="bg2"/>
                </a:solidFill>
              </a:rPr>
              <a:t>Average age for diagnosis</a:t>
            </a:r>
          </a:p>
        </p:txBody>
      </p:sp>
    </p:spTree>
    <p:extLst>
      <p:ext uri="{BB962C8B-B14F-4D97-AF65-F5344CB8AC3E}">
        <p14:creationId xmlns:p14="http://schemas.microsoft.com/office/powerpoint/2010/main" val="3745508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62DCFC4-5D90-E35E-0297-410A411B1475}"/>
              </a:ext>
            </a:extLst>
          </p:cNvPr>
          <p:cNvSpPr/>
          <p:nvPr/>
        </p:nvSpPr>
        <p:spPr>
          <a:xfrm>
            <a:off x="3721395" y="3221665"/>
            <a:ext cx="4348717" cy="1860698"/>
          </a:xfrm>
          <a:prstGeom prst="rect">
            <a:avLst/>
          </a:prstGeom>
          <a:solidFill>
            <a:srgbClr val="0C0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5D06228-8D1E-6FCD-A6AF-627B01D7F6AF}"/>
              </a:ext>
            </a:extLst>
          </p:cNvPr>
          <p:cNvSpPr>
            <a:spLocks noGrp="1"/>
          </p:cNvSpPr>
          <p:nvPr>
            <p:ph type="title"/>
          </p:nvPr>
        </p:nvSpPr>
        <p:spPr>
          <a:xfrm>
            <a:off x="1089579" y="513486"/>
            <a:ext cx="7035802" cy="1325563"/>
          </a:xfrm>
        </p:spPr>
        <p:txBody>
          <a:bodyPr/>
          <a:lstStyle/>
          <a:p>
            <a:r>
              <a:rPr lang="en-GB" dirty="0"/>
              <a:t>What is an ‘othered’ identity?</a:t>
            </a:r>
          </a:p>
        </p:txBody>
      </p:sp>
      <p:sp>
        <p:nvSpPr>
          <p:cNvPr id="3" name="Text Placeholder 2">
            <a:extLst>
              <a:ext uri="{FF2B5EF4-FFF2-40B4-BE49-F238E27FC236}">
                <a16:creationId xmlns:a16="http://schemas.microsoft.com/office/drawing/2014/main" id="{752B5062-CE55-4A92-02BC-4AC2CF619A9A}"/>
              </a:ext>
            </a:extLst>
          </p:cNvPr>
          <p:cNvSpPr>
            <a:spLocks noGrp="1"/>
          </p:cNvSpPr>
          <p:nvPr>
            <p:ph type="body" sz="quarter" idx="29"/>
          </p:nvPr>
        </p:nvSpPr>
        <p:spPr>
          <a:xfrm>
            <a:off x="104250" y="1848954"/>
            <a:ext cx="8845828" cy="929026"/>
          </a:xfrm>
        </p:spPr>
        <p:txBody>
          <a:bodyPr/>
          <a:lstStyle/>
          <a:p>
            <a:r>
              <a:rPr lang="en-GB" dirty="0"/>
              <a:t>Feeling Marginalised from the ‘in-group’</a:t>
            </a:r>
          </a:p>
        </p:txBody>
      </p:sp>
      <p:sp>
        <p:nvSpPr>
          <p:cNvPr id="8" name="Slide Number Placeholder 7">
            <a:extLst>
              <a:ext uri="{FF2B5EF4-FFF2-40B4-BE49-F238E27FC236}">
                <a16:creationId xmlns:a16="http://schemas.microsoft.com/office/drawing/2014/main" id="{B4614D67-8BBB-3FE3-AA43-F7B8C0D09C31}"/>
              </a:ext>
            </a:extLst>
          </p:cNvPr>
          <p:cNvSpPr>
            <a:spLocks noGrp="1"/>
          </p:cNvSpPr>
          <p:nvPr>
            <p:ph type="sldNum" sz="quarter" idx="12"/>
          </p:nvPr>
        </p:nvSpPr>
        <p:spPr/>
        <p:txBody>
          <a:bodyPr/>
          <a:lstStyle/>
          <a:p>
            <a:pPr rtl="0"/>
            <a:fld id="{FE024F78-56A6-7740-B68D-8D4D026EDF3F}" type="slidenum">
              <a:rPr lang="en-GB" smtClean="0"/>
              <a:pPr rtl="0"/>
              <a:t>11</a:t>
            </a:fld>
            <a:endParaRPr lang="en-GB" dirty="0"/>
          </a:p>
        </p:txBody>
      </p:sp>
      <p:pic>
        <p:nvPicPr>
          <p:cNvPr id="9" name="Picture 2" descr="What It Means to &quot;Other&quot; Someone and How to Avoid It | ATD">
            <a:extLst>
              <a:ext uri="{FF2B5EF4-FFF2-40B4-BE49-F238E27FC236}">
                <a16:creationId xmlns:a16="http://schemas.microsoft.com/office/drawing/2014/main" id="{7542C3D7-7E75-E33A-6890-649F6D0918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153" b="19008"/>
          <a:stretch/>
        </p:blipFill>
        <p:spPr bwMode="auto">
          <a:xfrm>
            <a:off x="8125381" y="591659"/>
            <a:ext cx="3251189" cy="1056639"/>
          </a:xfrm>
          <a:prstGeom prst="round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6849CC6-DE64-67AC-73A0-461252A16349}"/>
              </a:ext>
            </a:extLst>
          </p:cNvPr>
          <p:cNvSpPr txBox="1"/>
          <p:nvPr/>
        </p:nvSpPr>
        <p:spPr>
          <a:xfrm rot="355995">
            <a:off x="646843" y="2603218"/>
            <a:ext cx="4138723" cy="369332"/>
          </a:xfrm>
          <a:prstGeom prst="rect">
            <a:avLst/>
          </a:prstGeom>
          <a:solidFill>
            <a:srgbClr val="92D050"/>
          </a:solidFill>
        </p:spPr>
        <p:txBody>
          <a:bodyPr wrap="square">
            <a:spAutoFit/>
          </a:bodyPr>
          <a:lstStyle/>
          <a:p>
            <a:r>
              <a:rPr lang="en-GB" dirty="0"/>
              <a:t>"I felt like an alien here for my whole life”</a:t>
            </a:r>
          </a:p>
        </p:txBody>
      </p:sp>
      <p:sp>
        <p:nvSpPr>
          <p:cNvPr id="11" name="TextBox 10">
            <a:extLst>
              <a:ext uri="{FF2B5EF4-FFF2-40B4-BE49-F238E27FC236}">
                <a16:creationId xmlns:a16="http://schemas.microsoft.com/office/drawing/2014/main" id="{B639FA53-2208-D65F-2984-EB20EB2E0DAC}"/>
              </a:ext>
            </a:extLst>
          </p:cNvPr>
          <p:cNvSpPr txBox="1"/>
          <p:nvPr/>
        </p:nvSpPr>
        <p:spPr>
          <a:xfrm>
            <a:off x="8405228" y="2596289"/>
            <a:ext cx="3147935" cy="1477328"/>
          </a:xfrm>
          <a:prstGeom prst="rect">
            <a:avLst/>
          </a:prstGeom>
          <a:solidFill>
            <a:srgbClr val="00B0F0"/>
          </a:solidFill>
        </p:spPr>
        <p:txBody>
          <a:bodyPr wrap="square">
            <a:spAutoFit/>
          </a:bodyPr>
          <a:lstStyle/>
          <a:p>
            <a:r>
              <a:rPr lang="en-GB" dirty="0"/>
              <a:t>“I was gradually becoming more and more </a:t>
            </a:r>
            <a:r>
              <a:rPr lang="en-GB" i="1" dirty="0"/>
              <a:t>aware</a:t>
            </a:r>
            <a:r>
              <a:rPr lang="en-GB" dirty="0"/>
              <a:t> of my loneliness and began to long for a friend” (Tammet, 2007, p94). </a:t>
            </a:r>
          </a:p>
        </p:txBody>
      </p:sp>
      <p:sp>
        <p:nvSpPr>
          <p:cNvPr id="12" name="TextBox 11">
            <a:extLst>
              <a:ext uri="{FF2B5EF4-FFF2-40B4-BE49-F238E27FC236}">
                <a16:creationId xmlns:a16="http://schemas.microsoft.com/office/drawing/2014/main" id="{0095BCF9-9439-99A2-6EF5-34A2B997A6CB}"/>
              </a:ext>
            </a:extLst>
          </p:cNvPr>
          <p:cNvSpPr txBox="1"/>
          <p:nvPr/>
        </p:nvSpPr>
        <p:spPr>
          <a:xfrm>
            <a:off x="5734171" y="2414540"/>
            <a:ext cx="2201448" cy="2308324"/>
          </a:xfrm>
          <a:prstGeom prst="rect">
            <a:avLst/>
          </a:prstGeom>
          <a:solidFill>
            <a:srgbClr val="CC99FF"/>
          </a:solidFill>
        </p:spPr>
        <p:txBody>
          <a:bodyPr wrap="square">
            <a:spAutoFit/>
          </a:bodyPr>
          <a:lstStyle/>
          <a:p>
            <a:r>
              <a:rPr lang="en-GB" i="1" dirty="0"/>
              <a:t>“It was my sister who provided a vital separation from my feelings of isolation in not being able to make other friends” (Fleisher, 2003, p23). </a:t>
            </a:r>
          </a:p>
        </p:txBody>
      </p:sp>
      <p:sp>
        <p:nvSpPr>
          <p:cNvPr id="13" name="TextBox 12">
            <a:extLst>
              <a:ext uri="{FF2B5EF4-FFF2-40B4-BE49-F238E27FC236}">
                <a16:creationId xmlns:a16="http://schemas.microsoft.com/office/drawing/2014/main" id="{5C04530C-62AD-A4F3-79B5-31E5DD26216C}"/>
              </a:ext>
            </a:extLst>
          </p:cNvPr>
          <p:cNvSpPr txBox="1"/>
          <p:nvPr/>
        </p:nvSpPr>
        <p:spPr>
          <a:xfrm>
            <a:off x="442355" y="3568702"/>
            <a:ext cx="4914752" cy="1200329"/>
          </a:xfrm>
          <a:prstGeom prst="rect">
            <a:avLst/>
          </a:prstGeom>
          <a:solidFill>
            <a:srgbClr val="FFFF00"/>
          </a:solidFill>
        </p:spPr>
        <p:txBody>
          <a:bodyPr wrap="square">
            <a:spAutoFit/>
          </a:bodyPr>
          <a:lstStyle/>
          <a:p>
            <a:r>
              <a:rPr lang="en-GB" i="1" dirty="0"/>
              <a:t>“in sixth grade I was really sad every day….I looked around middle school and I saw that being different was the worst sin of all our peers.” (Kedar, 2012, [blog])</a:t>
            </a:r>
          </a:p>
        </p:txBody>
      </p:sp>
      <p:sp>
        <p:nvSpPr>
          <p:cNvPr id="14" name="TextBox 13">
            <a:extLst>
              <a:ext uri="{FF2B5EF4-FFF2-40B4-BE49-F238E27FC236}">
                <a16:creationId xmlns:a16="http://schemas.microsoft.com/office/drawing/2014/main" id="{454468D2-53E6-220F-2A0E-96DA678F63E3}"/>
              </a:ext>
            </a:extLst>
          </p:cNvPr>
          <p:cNvSpPr txBox="1"/>
          <p:nvPr/>
        </p:nvSpPr>
        <p:spPr>
          <a:xfrm>
            <a:off x="8405228" y="4999367"/>
            <a:ext cx="3293208" cy="1015663"/>
          </a:xfrm>
          <a:prstGeom prst="rect">
            <a:avLst/>
          </a:prstGeom>
          <a:solidFill>
            <a:schemeClr val="bg2"/>
          </a:solidFill>
        </p:spPr>
        <p:txBody>
          <a:bodyPr wrap="square">
            <a:spAutoFit/>
          </a:bodyPr>
          <a:lstStyle/>
          <a:p>
            <a:pPr algn="ctr"/>
            <a:r>
              <a:rPr lang="en-GB" sz="2000" b="1" dirty="0">
                <a:effectLst/>
                <a:latin typeface="Calibri" panose="020F0502020204030204" pitchFamily="34" charset="0"/>
                <a:ea typeface="Calibri" panose="020F0502020204030204" pitchFamily="34" charset="0"/>
                <a:cs typeface="Times New Roman" panose="02020603050405020304" pitchFamily="18" charset="0"/>
              </a:rPr>
              <a:t>78% of participants reported experiences of bullying. </a:t>
            </a:r>
            <a:r>
              <a:rPr lang="en-GB" sz="2000" b="1" dirty="0">
                <a:latin typeface="Calibri" panose="020F0502020204030204" pitchFamily="34" charset="0"/>
                <a:ea typeface="Calibri" panose="020F0502020204030204" pitchFamily="34" charset="0"/>
                <a:cs typeface="Times New Roman" panose="02020603050405020304" pitchFamily="18" charset="0"/>
              </a:rPr>
              <a:t>(Sandland, 2022)</a:t>
            </a:r>
            <a:endParaRPr lang="en-GB" sz="2000" b="1" dirty="0"/>
          </a:p>
        </p:txBody>
      </p:sp>
      <p:sp>
        <p:nvSpPr>
          <p:cNvPr id="15" name="TextBox 14">
            <a:extLst>
              <a:ext uri="{FF2B5EF4-FFF2-40B4-BE49-F238E27FC236}">
                <a16:creationId xmlns:a16="http://schemas.microsoft.com/office/drawing/2014/main" id="{AF2BB4C5-8A97-71FD-F458-5F96B8204873}"/>
              </a:ext>
            </a:extLst>
          </p:cNvPr>
          <p:cNvSpPr txBox="1"/>
          <p:nvPr/>
        </p:nvSpPr>
        <p:spPr>
          <a:xfrm>
            <a:off x="442355" y="5152742"/>
            <a:ext cx="7358958" cy="1264642"/>
          </a:xfrm>
          <a:prstGeom prst="rect">
            <a:avLst/>
          </a:prstGeom>
          <a:solidFill>
            <a:schemeClr val="accent2">
              <a:lumMod val="20000"/>
              <a:lumOff val="80000"/>
            </a:schemeClr>
          </a:solidFill>
          <a:ln w="57150">
            <a:solidFill>
              <a:schemeClr val="tx1"/>
            </a:solidFill>
          </a:ln>
        </p:spPr>
        <p:txBody>
          <a:bodyPr wrap="square">
            <a:spAutoFit/>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Milton and Sims (2016) make reference to an ‘othered’ identity, being on the ‘out-group’ of societal norms. They argue that such experiences are linked to feelings of social isolation, anxiety and depression and would impact on the individual’s ability to develop a secure sense of self/identity.</a:t>
            </a:r>
          </a:p>
        </p:txBody>
      </p:sp>
    </p:spTree>
    <p:extLst>
      <p:ext uri="{BB962C8B-B14F-4D97-AF65-F5344CB8AC3E}">
        <p14:creationId xmlns:p14="http://schemas.microsoft.com/office/powerpoint/2010/main" val="603039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27D7896-47E6-379B-32DB-63F700E9C39A}"/>
              </a:ext>
            </a:extLst>
          </p:cNvPr>
          <p:cNvSpPr/>
          <p:nvPr/>
        </p:nvSpPr>
        <p:spPr>
          <a:xfrm>
            <a:off x="3721395" y="3221665"/>
            <a:ext cx="4348717" cy="1860698"/>
          </a:xfrm>
          <a:prstGeom prst="rect">
            <a:avLst/>
          </a:prstGeom>
          <a:solidFill>
            <a:srgbClr val="0C0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7578EA6-D95D-E89E-D751-5525F54F7F2E}"/>
              </a:ext>
            </a:extLst>
          </p:cNvPr>
          <p:cNvSpPr>
            <a:spLocks noGrp="1"/>
          </p:cNvSpPr>
          <p:nvPr>
            <p:ph type="title"/>
          </p:nvPr>
        </p:nvSpPr>
        <p:spPr>
          <a:xfrm>
            <a:off x="518160" y="568325"/>
            <a:ext cx="11043919" cy="1325563"/>
          </a:xfrm>
        </p:spPr>
        <p:txBody>
          <a:bodyPr/>
          <a:lstStyle/>
          <a:p>
            <a:r>
              <a:rPr lang="en-GB" sz="4000" dirty="0"/>
              <a:t>An ‘othered’ identity – Identity foreclosure</a:t>
            </a:r>
          </a:p>
        </p:txBody>
      </p:sp>
      <p:sp>
        <p:nvSpPr>
          <p:cNvPr id="3" name="Text Placeholder 2">
            <a:extLst>
              <a:ext uri="{FF2B5EF4-FFF2-40B4-BE49-F238E27FC236}">
                <a16:creationId xmlns:a16="http://schemas.microsoft.com/office/drawing/2014/main" id="{125E3BAF-775D-5876-FD7B-4D3DEBE3F567}"/>
              </a:ext>
            </a:extLst>
          </p:cNvPr>
          <p:cNvSpPr>
            <a:spLocks noGrp="1"/>
          </p:cNvSpPr>
          <p:nvPr>
            <p:ph type="body" sz="quarter" idx="29"/>
          </p:nvPr>
        </p:nvSpPr>
        <p:spPr>
          <a:xfrm>
            <a:off x="1617205" y="1749528"/>
            <a:ext cx="8845828" cy="929026"/>
          </a:xfrm>
        </p:spPr>
        <p:txBody>
          <a:bodyPr/>
          <a:lstStyle/>
          <a:p>
            <a:r>
              <a:rPr lang="en-GB" b="0" i="0" dirty="0"/>
              <a:t>Individual obtains their identity simply by accepting the beliefs and values of those around them.</a:t>
            </a:r>
            <a:endParaRPr lang="en-GB" dirty="0"/>
          </a:p>
        </p:txBody>
      </p:sp>
      <p:sp>
        <p:nvSpPr>
          <p:cNvPr id="8" name="Slide Number Placeholder 7">
            <a:extLst>
              <a:ext uri="{FF2B5EF4-FFF2-40B4-BE49-F238E27FC236}">
                <a16:creationId xmlns:a16="http://schemas.microsoft.com/office/drawing/2014/main" id="{9FD11649-9E55-C638-F772-6496110A9646}"/>
              </a:ext>
            </a:extLst>
          </p:cNvPr>
          <p:cNvSpPr>
            <a:spLocks noGrp="1"/>
          </p:cNvSpPr>
          <p:nvPr>
            <p:ph type="sldNum" sz="quarter" idx="12"/>
          </p:nvPr>
        </p:nvSpPr>
        <p:spPr/>
        <p:txBody>
          <a:bodyPr/>
          <a:lstStyle/>
          <a:p>
            <a:pPr rtl="0"/>
            <a:fld id="{FE024F78-56A6-7740-B68D-8D4D026EDF3F}" type="slidenum">
              <a:rPr lang="en-GB" smtClean="0"/>
              <a:pPr rtl="0"/>
              <a:t>12</a:t>
            </a:fld>
            <a:endParaRPr lang="en-GB" dirty="0"/>
          </a:p>
        </p:txBody>
      </p:sp>
      <p:sp>
        <p:nvSpPr>
          <p:cNvPr id="9" name="TextBox 8">
            <a:extLst>
              <a:ext uri="{FF2B5EF4-FFF2-40B4-BE49-F238E27FC236}">
                <a16:creationId xmlns:a16="http://schemas.microsoft.com/office/drawing/2014/main" id="{820E7D86-0F03-214C-70ED-CDC8EA2E37E5}"/>
              </a:ext>
            </a:extLst>
          </p:cNvPr>
          <p:cNvSpPr txBox="1"/>
          <p:nvPr/>
        </p:nvSpPr>
        <p:spPr>
          <a:xfrm rot="21241449">
            <a:off x="4731658" y="2634100"/>
            <a:ext cx="6832403" cy="1200329"/>
          </a:xfrm>
          <a:prstGeom prst="rect">
            <a:avLst/>
          </a:prstGeom>
          <a:solidFill>
            <a:srgbClr val="FFFF00"/>
          </a:solidFill>
        </p:spPr>
        <p:txBody>
          <a:bodyPr wrap="square">
            <a:spAutoFit/>
          </a:bodyPr>
          <a:lstStyle/>
          <a:p>
            <a:r>
              <a:rPr lang="en-GB" b="1" dirty="0">
                <a:solidFill>
                  <a:srgbClr val="7030A0"/>
                </a:solidFill>
              </a:rPr>
              <a:t>“I just thought I am a very difficult character. I thought I am very stubborn, grumpy, rude, heartless sometimes, not able to love and that it was my fault that I am irritable and never able to enjoy life” </a:t>
            </a:r>
          </a:p>
        </p:txBody>
      </p:sp>
      <p:sp>
        <p:nvSpPr>
          <p:cNvPr id="10" name="TextBox 9">
            <a:extLst>
              <a:ext uri="{FF2B5EF4-FFF2-40B4-BE49-F238E27FC236}">
                <a16:creationId xmlns:a16="http://schemas.microsoft.com/office/drawing/2014/main" id="{A9848F80-C103-10C7-E627-5F1774E55817}"/>
              </a:ext>
            </a:extLst>
          </p:cNvPr>
          <p:cNvSpPr txBox="1"/>
          <p:nvPr/>
        </p:nvSpPr>
        <p:spPr>
          <a:xfrm>
            <a:off x="1001511" y="4497646"/>
            <a:ext cx="5369129" cy="929026"/>
          </a:xfrm>
          <a:prstGeom prst="rect">
            <a:avLst/>
          </a:prstGeom>
          <a:solidFill>
            <a:srgbClr val="92D050"/>
          </a:solidFill>
        </p:spPr>
        <p:txBody>
          <a:bodyPr wrap="square">
            <a:spAutoFit/>
          </a:bodyPr>
          <a:lstStyle/>
          <a:p>
            <a:pPr algn="ctr"/>
            <a:r>
              <a:rPr lang="en-GB" b="1" dirty="0"/>
              <a:t>“My counsellor says I’m desperate for acceptance from my family and have been all my life” </a:t>
            </a:r>
          </a:p>
        </p:txBody>
      </p:sp>
      <p:sp>
        <p:nvSpPr>
          <p:cNvPr id="11" name="TextBox 10">
            <a:extLst>
              <a:ext uri="{FF2B5EF4-FFF2-40B4-BE49-F238E27FC236}">
                <a16:creationId xmlns:a16="http://schemas.microsoft.com/office/drawing/2014/main" id="{5C91D38B-B313-976F-F72B-D22F014BC39E}"/>
              </a:ext>
            </a:extLst>
          </p:cNvPr>
          <p:cNvSpPr txBox="1"/>
          <p:nvPr/>
        </p:nvSpPr>
        <p:spPr>
          <a:xfrm>
            <a:off x="1001511" y="2388414"/>
            <a:ext cx="2635295" cy="1631216"/>
          </a:xfrm>
          <a:prstGeom prst="rect">
            <a:avLst/>
          </a:prstGeom>
          <a:solidFill>
            <a:schemeClr val="accent5">
              <a:lumMod val="60000"/>
              <a:lumOff val="40000"/>
            </a:schemeClr>
          </a:solidFill>
        </p:spPr>
        <p:txBody>
          <a:bodyPr wrap="square">
            <a:spAutoFit/>
          </a:bodyPr>
          <a:lstStyle/>
          <a:p>
            <a:pPr algn="ctr"/>
            <a:r>
              <a:rPr lang="en-GB" sz="2000" dirty="0"/>
              <a:t>I had a very strong sense of being in some way "other" and different to other children” </a:t>
            </a:r>
          </a:p>
        </p:txBody>
      </p:sp>
      <p:sp>
        <p:nvSpPr>
          <p:cNvPr id="12" name="TextBox 11">
            <a:extLst>
              <a:ext uri="{FF2B5EF4-FFF2-40B4-BE49-F238E27FC236}">
                <a16:creationId xmlns:a16="http://schemas.microsoft.com/office/drawing/2014/main" id="{BC709E99-3D4A-259C-A402-752A6B358CA8}"/>
              </a:ext>
            </a:extLst>
          </p:cNvPr>
          <p:cNvSpPr txBox="1"/>
          <p:nvPr/>
        </p:nvSpPr>
        <p:spPr>
          <a:xfrm>
            <a:off x="7366193" y="4390904"/>
            <a:ext cx="4041721" cy="1200329"/>
          </a:xfrm>
          <a:prstGeom prst="rect">
            <a:avLst/>
          </a:prstGeom>
          <a:solidFill>
            <a:srgbClr val="FFC000"/>
          </a:solidFill>
        </p:spPr>
        <p:txBody>
          <a:bodyPr wrap="square">
            <a:spAutoFit/>
          </a:bodyPr>
          <a:lstStyle/>
          <a:p>
            <a:r>
              <a:rPr lang="en-GB" dirty="0"/>
              <a:t>“While I figured out how to "accepted" myself in my early twenties, it wasn't until I learned I am autistic that I really began to understand myself.” </a:t>
            </a:r>
          </a:p>
        </p:txBody>
      </p:sp>
      <p:sp>
        <p:nvSpPr>
          <p:cNvPr id="13" name="TextBox 12">
            <a:extLst>
              <a:ext uri="{FF2B5EF4-FFF2-40B4-BE49-F238E27FC236}">
                <a16:creationId xmlns:a16="http://schemas.microsoft.com/office/drawing/2014/main" id="{27A062F7-497E-3754-9C0D-E09588F45C2D}"/>
              </a:ext>
            </a:extLst>
          </p:cNvPr>
          <p:cNvSpPr txBox="1"/>
          <p:nvPr/>
        </p:nvSpPr>
        <p:spPr>
          <a:xfrm>
            <a:off x="3218500" y="5940183"/>
            <a:ext cx="7358060" cy="461665"/>
          </a:xfrm>
          <a:prstGeom prst="rect">
            <a:avLst/>
          </a:prstGeom>
          <a:noFill/>
        </p:spPr>
        <p:txBody>
          <a:bodyPr wrap="square">
            <a:spAutoFit/>
          </a:bodyPr>
          <a:lstStyle/>
          <a:p>
            <a:r>
              <a:rPr lang="en-GB" sz="2400" b="1" dirty="0">
                <a:solidFill>
                  <a:schemeClr val="bg2"/>
                </a:solidFill>
              </a:rPr>
              <a:t>“I knew I struggled but didn’t put a name to it” </a:t>
            </a:r>
          </a:p>
        </p:txBody>
      </p:sp>
    </p:spTree>
    <p:extLst>
      <p:ext uri="{BB962C8B-B14F-4D97-AF65-F5344CB8AC3E}">
        <p14:creationId xmlns:p14="http://schemas.microsoft.com/office/powerpoint/2010/main" val="3600399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FFCF1-180D-4751-6530-8403083A88A0}"/>
              </a:ext>
            </a:extLst>
          </p:cNvPr>
          <p:cNvSpPr>
            <a:spLocks noGrp="1"/>
          </p:cNvSpPr>
          <p:nvPr>
            <p:ph type="title"/>
          </p:nvPr>
        </p:nvSpPr>
        <p:spPr>
          <a:xfrm>
            <a:off x="336406" y="365125"/>
            <a:ext cx="11459354" cy="1325563"/>
          </a:xfrm>
        </p:spPr>
        <p:txBody>
          <a:bodyPr/>
          <a:lstStyle/>
          <a:p>
            <a:r>
              <a:rPr lang="en-GB" sz="4000" dirty="0"/>
              <a:t>What is the impact of an ‘othered’ identity?</a:t>
            </a:r>
          </a:p>
        </p:txBody>
      </p:sp>
      <p:sp>
        <p:nvSpPr>
          <p:cNvPr id="3" name="Text Placeholder 2">
            <a:extLst>
              <a:ext uri="{FF2B5EF4-FFF2-40B4-BE49-F238E27FC236}">
                <a16:creationId xmlns:a16="http://schemas.microsoft.com/office/drawing/2014/main" id="{FE734310-D21D-1067-8444-3EE2B90C163C}"/>
              </a:ext>
            </a:extLst>
          </p:cNvPr>
          <p:cNvSpPr>
            <a:spLocks noGrp="1"/>
          </p:cNvSpPr>
          <p:nvPr>
            <p:ph type="body" sz="quarter" idx="29"/>
          </p:nvPr>
        </p:nvSpPr>
        <p:spPr>
          <a:xfrm>
            <a:off x="460449" y="1519279"/>
            <a:ext cx="11267440" cy="929026"/>
          </a:xfrm>
        </p:spPr>
        <p:txBody>
          <a:bodyPr/>
          <a:lstStyle/>
          <a:p>
            <a:r>
              <a:rPr lang="en-GB" b="0" i="0" dirty="0">
                <a:effectLst/>
                <a:latin typeface="GDS Transport"/>
              </a:rPr>
              <a:t>“If children do not feel understood this can affect feelings of intimacy, trust and attachment later in life. “ (Dept for Education)</a:t>
            </a:r>
            <a:endParaRPr lang="en-GB" dirty="0"/>
          </a:p>
        </p:txBody>
      </p:sp>
      <p:sp>
        <p:nvSpPr>
          <p:cNvPr id="4" name="Text Placeholder 3">
            <a:extLst>
              <a:ext uri="{FF2B5EF4-FFF2-40B4-BE49-F238E27FC236}">
                <a16:creationId xmlns:a16="http://schemas.microsoft.com/office/drawing/2014/main" id="{CE81C74A-A3F3-52E1-8E09-F2C093B9B5B8}"/>
              </a:ext>
            </a:extLst>
          </p:cNvPr>
          <p:cNvSpPr>
            <a:spLocks noGrp="1"/>
          </p:cNvSpPr>
          <p:nvPr>
            <p:ph type="body" sz="quarter" idx="33"/>
          </p:nvPr>
        </p:nvSpPr>
        <p:spPr/>
        <p:txBody>
          <a:bodyPr/>
          <a:lstStyle/>
          <a:p>
            <a:endParaRPr lang="en-GB"/>
          </a:p>
        </p:txBody>
      </p:sp>
      <p:sp>
        <p:nvSpPr>
          <p:cNvPr id="5" name="Text Placeholder 4">
            <a:extLst>
              <a:ext uri="{FF2B5EF4-FFF2-40B4-BE49-F238E27FC236}">
                <a16:creationId xmlns:a16="http://schemas.microsoft.com/office/drawing/2014/main" id="{A91173AD-0163-B5E7-8AEF-260C1487499F}"/>
              </a:ext>
            </a:extLst>
          </p:cNvPr>
          <p:cNvSpPr>
            <a:spLocks noGrp="1"/>
          </p:cNvSpPr>
          <p:nvPr>
            <p:ph type="body" sz="quarter" idx="34"/>
          </p:nvPr>
        </p:nvSpPr>
        <p:spPr/>
        <p:txBody>
          <a:bodyPr/>
          <a:lstStyle/>
          <a:p>
            <a:endParaRPr lang="en-GB"/>
          </a:p>
        </p:txBody>
      </p:sp>
      <p:sp>
        <p:nvSpPr>
          <p:cNvPr id="8" name="Slide Number Placeholder 7">
            <a:extLst>
              <a:ext uri="{FF2B5EF4-FFF2-40B4-BE49-F238E27FC236}">
                <a16:creationId xmlns:a16="http://schemas.microsoft.com/office/drawing/2014/main" id="{562553CD-205C-99B2-CC3E-28F12332D99B}"/>
              </a:ext>
            </a:extLst>
          </p:cNvPr>
          <p:cNvSpPr>
            <a:spLocks noGrp="1"/>
          </p:cNvSpPr>
          <p:nvPr>
            <p:ph type="sldNum" sz="quarter" idx="12"/>
          </p:nvPr>
        </p:nvSpPr>
        <p:spPr/>
        <p:txBody>
          <a:bodyPr/>
          <a:lstStyle/>
          <a:p>
            <a:pPr rtl="0"/>
            <a:fld id="{FE024F78-56A6-7740-B68D-8D4D026EDF3F}" type="slidenum">
              <a:rPr lang="en-GB" smtClean="0"/>
              <a:pPr rtl="0"/>
              <a:t>13</a:t>
            </a:fld>
            <a:endParaRPr lang="en-GB" dirty="0"/>
          </a:p>
        </p:txBody>
      </p:sp>
      <p:pic>
        <p:nvPicPr>
          <p:cNvPr id="9" name="Zero audio clip">
            <a:hlinkClick r:id="" action="ppaction://media"/>
            <a:extLst>
              <a:ext uri="{FF2B5EF4-FFF2-40B4-BE49-F238E27FC236}">
                <a16:creationId xmlns:a16="http://schemas.microsoft.com/office/drawing/2014/main" id="{C8E28E96-6986-D200-A957-4DA2239550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9434" y="1983792"/>
            <a:ext cx="406400" cy="406400"/>
          </a:xfrm>
          <a:prstGeom prst="rect">
            <a:avLst/>
          </a:prstGeom>
        </p:spPr>
      </p:pic>
      <p:pic>
        <p:nvPicPr>
          <p:cNvPr id="10" name="Content Placeholder 4">
            <a:extLst>
              <a:ext uri="{FF2B5EF4-FFF2-40B4-BE49-F238E27FC236}">
                <a16:creationId xmlns:a16="http://schemas.microsoft.com/office/drawing/2014/main" id="{97A78D94-EDAC-8AD7-6067-97E5E59E419F}"/>
              </a:ext>
            </a:extLst>
          </p:cNvPr>
          <p:cNvPicPr>
            <a:picLocks noChangeAspect="1"/>
          </p:cNvPicPr>
          <p:nvPr/>
        </p:nvPicPr>
        <p:blipFill>
          <a:blip r:embed="rId5"/>
          <a:stretch>
            <a:fillRect/>
          </a:stretch>
        </p:blipFill>
        <p:spPr>
          <a:xfrm>
            <a:off x="541801" y="2255254"/>
            <a:ext cx="7480016" cy="3927009"/>
          </a:xfrm>
          <a:prstGeom prst="rect">
            <a:avLst/>
          </a:prstGeom>
        </p:spPr>
      </p:pic>
      <p:sp>
        <p:nvSpPr>
          <p:cNvPr id="11" name="TextBox 10">
            <a:extLst>
              <a:ext uri="{FF2B5EF4-FFF2-40B4-BE49-F238E27FC236}">
                <a16:creationId xmlns:a16="http://schemas.microsoft.com/office/drawing/2014/main" id="{1F2D606F-2E0F-FDC3-B371-8929BAFD185C}"/>
              </a:ext>
            </a:extLst>
          </p:cNvPr>
          <p:cNvSpPr txBox="1"/>
          <p:nvPr/>
        </p:nvSpPr>
        <p:spPr>
          <a:xfrm>
            <a:off x="8438784" y="2926863"/>
            <a:ext cx="2641600" cy="2862322"/>
          </a:xfrm>
          <a:prstGeom prst="rect">
            <a:avLst/>
          </a:prstGeom>
          <a:noFill/>
        </p:spPr>
        <p:txBody>
          <a:bodyPr wrap="square">
            <a:spAutoFit/>
          </a:bodyPr>
          <a:lstStyle/>
          <a:p>
            <a:pPr algn="ctr"/>
            <a:r>
              <a:rPr lang="en-GB" dirty="0">
                <a:solidFill>
                  <a:schemeClr val="bg2"/>
                </a:solidFill>
              </a:rPr>
              <a:t>“Yes, absolutely - from an early age when I was teased about my stims, to preteen age when I struggled socially and experienced a lot of rejection, to misunderstandings as an adult it has had a profound impact” </a:t>
            </a:r>
          </a:p>
        </p:txBody>
      </p:sp>
      <p:sp>
        <p:nvSpPr>
          <p:cNvPr id="12" name="TextBox 11">
            <a:extLst>
              <a:ext uri="{FF2B5EF4-FFF2-40B4-BE49-F238E27FC236}">
                <a16:creationId xmlns:a16="http://schemas.microsoft.com/office/drawing/2014/main" id="{B9140F6A-51F2-A39B-1E97-6BEAA207A33A}"/>
              </a:ext>
            </a:extLst>
          </p:cNvPr>
          <p:cNvSpPr txBox="1"/>
          <p:nvPr/>
        </p:nvSpPr>
        <p:spPr>
          <a:xfrm>
            <a:off x="4404154" y="6249944"/>
            <a:ext cx="7091680" cy="369332"/>
          </a:xfrm>
          <a:prstGeom prst="rect">
            <a:avLst/>
          </a:prstGeom>
          <a:noFill/>
        </p:spPr>
        <p:txBody>
          <a:bodyPr wrap="square">
            <a:spAutoFit/>
          </a:bodyPr>
          <a:lstStyle/>
          <a:p>
            <a:r>
              <a:rPr lang="en-GB" dirty="0">
                <a:solidFill>
                  <a:srgbClr val="FF0000"/>
                </a:solidFill>
              </a:rPr>
              <a:t>Over a third of autistic adults have serious mental health problems.</a:t>
            </a:r>
          </a:p>
        </p:txBody>
      </p:sp>
    </p:spTree>
    <p:extLst>
      <p:ext uri="{BB962C8B-B14F-4D97-AF65-F5344CB8AC3E}">
        <p14:creationId xmlns:p14="http://schemas.microsoft.com/office/powerpoint/2010/main" val="187991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E890B07-2DA3-E371-4449-ACACA19B807F}"/>
              </a:ext>
            </a:extLst>
          </p:cNvPr>
          <p:cNvSpPr>
            <a:spLocks noGrp="1"/>
          </p:cNvSpPr>
          <p:nvPr>
            <p:ph type="body" sz="quarter" idx="34"/>
          </p:nvPr>
        </p:nvSpPr>
        <p:spPr/>
        <p:txBody>
          <a:bodyPr/>
          <a:lstStyle/>
          <a:p>
            <a:endParaRPr lang="en-GB"/>
          </a:p>
        </p:txBody>
      </p:sp>
      <p:sp>
        <p:nvSpPr>
          <p:cNvPr id="7" name="Footer Placeholder 6">
            <a:extLst>
              <a:ext uri="{FF2B5EF4-FFF2-40B4-BE49-F238E27FC236}">
                <a16:creationId xmlns:a16="http://schemas.microsoft.com/office/drawing/2014/main" id="{5F9587DE-7509-87E7-DA99-C6070ACF0318}"/>
              </a:ext>
            </a:extLst>
          </p:cNvPr>
          <p:cNvSpPr>
            <a:spLocks noGrp="1"/>
          </p:cNvSpPr>
          <p:nvPr>
            <p:ph type="ftr" sz="quarter" idx="11"/>
          </p:nvPr>
        </p:nvSpPr>
        <p:spPr/>
        <p:txBody>
          <a:bodyPr/>
          <a:lstStyle/>
          <a:p>
            <a:pPr rtl="0"/>
            <a:r>
              <a:rPr lang="en-GB" sz="1600" dirty="0"/>
              <a:t>Moratorium</a:t>
            </a:r>
          </a:p>
        </p:txBody>
      </p:sp>
      <p:sp>
        <p:nvSpPr>
          <p:cNvPr id="8" name="Slide Number Placeholder 7">
            <a:extLst>
              <a:ext uri="{FF2B5EF4-FFF2-40B4-BE49-F238E27FC236}">
                <a16:creationId xmlns:a16="http://schemas.microsoft.com/office/drawing/2014/main" id="{61182BC6-CEA5-59D4-8704-C3A7C3180AB7}"/>
              </a:ext>
            </a:extLst>
          </p:cNvPr>
          <p:cNvSpPr>
            <a:spLocks noGrp="1"/>
          </p:cNvSpPr>
          <p:nvPr>
            <p:ph type="sldNum" sz="quarter" idx="12"/>
          </p:nvPr>
        </p:nvSpPr>
        <p:spPr/>
        <p:txBody>
          <a:bodyPr/>
          <a:lstStyle/>
          <a:p>
            <a:pPr rtl="0"/>
            <a:fld id="{FE024F78-56A6-7740-B68D-8D4D026EDF3F}" type="slidenum">
              <a:rPr lang="en-GB" smtClean="0"/>
              <a:pPr rtl="0"/>
              <a:t>14</a:t>
            </a:fld>
            <a:endParaRPr lang="en-GB" dirty="0"/>
          </a:p>
        </p:txBody>
      </p:sp>
      <p:pic>
        <p:nvPicPr>
          <p:cNvPr id="9" name="Picture 8">
            <a:extLst>
              <a:ext uri="{FF2B5EF4-FFF2-40B4-BE49-F238E27FC236}">
                <a16:creationId xmlns:a16="http://schemas.microsoft.com/office/drawing/2014/main" id="{541A829D-1895-B5D4-3AA5-3ADF7A501131}"/>
              </a:ext>
            </a:extLst>
          </p:cNvPr>
          <p:cNvPicPr>
            <a:picLocks noChangeAspect="1"/>
          </p:cNvPicPr>
          <p:nvPr/>
        </p:nvPicPr>
        <p:blipFill>
          <a:blip r:embed="rId2"/>
          <a:stretch>
            <a:fillRect/>
          </a:stretch>
        </p:blipFill>
        <p:spPr>
          <a:xfrm>
            <a:off x="1791471" y="496114"/>
            <a:ext cx="8266929" cy="5662550"/>
          </a:xfrm>
          <a:prstGeom prst="rect">
            <a:avLst/>
          </a:prstGeom>
        </p:spPr>
      </p:pic>
    </p:spTree>
    <p:extLst>
      <p:ext uri="{BB962C8B-B14F-4D97-AF65-F5344CB8AC3E}">
        <p14:creationId xmlns:p14="http://schemas.microsoft.com/office/powerpoint/2010/main" val="2099298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BA598-F428-7B1D-CB7E-917F24C849DA}"/>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AC9A86DE-1E26-F662-4A47-EF8D358A152A}"/>
              </a:ext>
            </a:extLst>
          </p:cNvPr>
          <p:cNvSpPr>
            <a:spLocks noGrp="1"/>
          </p:cNvSpPr>
          <p:nvPr>
            <p:ph type="body" sz="quarter" idx="29"/>
          </p:nvPr>
        </p:nvSpPr>
        <p:spPr/>
        <p:txBody>
          <a:bodyPr/>
          <a:lstStyle/>
          <a:p>
            <a:endParaRPr lang="en-GB"/>
          </a:p>
        </p:txBody>
      </p:sp>
      <p:sp>
        <p:nvSpPr>
          <p:cNvPr id="4" name="Text Placeholder 3">
            <a:extLst>
              <a:ext uri="{FF2B5EF4-FFF2-40B4-BE49-F238E27FC236}">
                <a16:creationId xmlns:a16="http://schemas.microsoft.com/office/drawing/2014/main" id="{F8421BAF-764F-C264-5349-81AFF81FF36D}"/>
              </a:ext>
            </a:extLst>
          </p:cNvPr>
          <p:cNvSpPr>
            <a:spLocks noGrp="1"/>
          </p:cNvSpPr>
          <p:nvPr>
            <p:ph type="body" sz="quarter" idx="33"/>
          </p:nvPr>
        </p:nvSpPr>
        <p:spPr/>
        <p:txBody>
          <a:bodyPr/>
          <a:lstStyle/>
          <a:p>
            <a:endParaRPr lang="en-GB"/>
          </a:p>
        </p:txBody>
      </p:sp>
      <p:sp>
        <p:nvSpPr>
          <p:cNvPr id="5" name="Text Placeholder 4">
            <a:extLst>
              <a:ext uri="{FF2B5EF4-FFF2-40B4-BE49-F238E27FC236}">
                <a16:creationId xmlns:a16="http://schemas.microsoft.com/office/drawing/2014/main" id="{E675CE16-5D17-165E-F33F-9993C3B88415}"/>
              </a:ext>
            </a:extLst>
          </p:cNvPr>
          <p:cNvSpPr>
            <a:spLocks noGrp="1"/>
          </p:cNvSpPr>
          <p:nvPr>
            <p:ph type="body" sz="quarter" idx="34"/>
          </p:nvPr>
        </p:nvSpPr>
        <p:spPr/>
        <p:txBody>
          <a:bodyPr/>
          <a:lstStyle/>
          <a:p>
            <a:endParaRPr lang="en-GB"/>
          </a:p>
        </p:txBody>
      </p:sp>
      <p:sp>
        <p:nvSpPr>
          <p:cNvPr id="6" name="Text Placeholder 5">
            <a:extLst>
              <a:ext uri="{FF2B5EF4-FFF2-40B4-BE49-F238E27FC236}">
                <a16:creationId xmlns:a16="http://schemas.microsoft.com/office/drawing/2014/main" id="{F96A26DD-A405-37DE-3838-ABA45DBB8F18}"/>
              </a:ext>
            </a:extLst>
          </p:cNvPr>
          <p:cNvSpPr>
            <a:spLocks noGrp="1"/>
          </p:cNvSpPr>
          <p:nvPr>
            <p:ph type="body" sz="quarter" idx="35"/>
          </p:nvPr>
        </p:nvSpPr>
        <p:spPr/>
        <p:txBody>
          <a:bodyPr/>
          <a:lstStyle/>
          <a:p>
            <a:endParaRPr lang="en-GB"/>
          </a:p>
        </p:txBody>
      </p:sp>
      <p:sp>
        <p:nvSpPr>
          <p:cNvPr id="7" name="Footer Placeholder 6">
            <a:extLst>
              <a:ext uri="{FF2B5EF4-FFF2-40B4-BE49-F238E27FC236}">
                <a16:creationId xmlns:a16="http://schemas.microsoft.com/office/drawing/2014/main" id="{7CD963AC-3E80-EC71-9B1A-2205411CAD28}"/>
              </a:ext>
            </a:extLst>
          </p:cNvPr>
          <p:cNvSpPr>
            <a:spLocks noGrp="1"/>
          </p:cNvSpPr>
          <p:nvPr>
            <p:ph type="ftr" sz="quarter" idx="11"/>
          </p:nvPr>
        </p:nvSpPr>
        <p:spPr/>
        <p:txBody>
          <a:bodyPr/>
          <a:lstStyle/>
          <a:p>
            <a:pPr rtl="0"/>
            <a:r>
              <a:rPr lang="en-GB"/>
              <a:t>Scientific findings</a:t>
            </a:r>
          </a:p>
        </p:txBody>
      </p:sp>
      <p:sp>
        <p:nvSpPr>
          <p:cNvPr id="8" name="Slide Number Placeholder 7">
            <a:extLst>
              <a:ext uri="{FF2B5EF4-FFF2-40B4-BE49-F238E27FC236}">
                <a16:creationId xmlns:a16="http://schemas.microsoft.com/office/drawing/2014/main" id="{CB4C0D0A-D900-BB06-8847-4D3F47D87FCE}"/>
              </a:ext>
            </a:extLst>
          </p:cNvPr>
          <p:cNvSpPr>
            <a:spLocks noGrp="1"/>
          </p:cNvSpPr>
          <p:nvPr>
            <p:ph type="sldNum" sz="quarter" idx="12"/>
          </p:nvPr>
        </p:nvSpPr>
        <p:spPr/>
        <p:txBody>
          <a:bodyPr/>
          <a:lstStyle/>
          <a:p>
            <a:pPr rtl="0"/>
            <a:fld id="{FE024F78-56A6-7740-B68D-8D4D026EDF3F}" type="slidenum">
              <a:rPr lang="en-GB" smtClean="0"/>
              <a:pPr rtl="0"/>
              <a:t>15</a:t>
            </a:fld>
            <a:endParaRPr lang="en-GB" dirty="0"/>
          </a:p>
        </p:txBody>
      </p:sp>
      <p:pic>
        <p:nvPicPr>
          <p:cNvPr id="9" name="Content Placeholder 3">
            <a:extLst>
              <a:ext uri="{FF2B5EF4-FFF2-40B4-BE49-F238E27FC236}">
                <a16:creationId xmlns:a16="http://schemas.microsoft.com/office/drawing/2014/main" id="{D875D39D-67AD-BB08-88C4-885F9EB0774C}"/>
              </a:ext>
            </a:extLst>
          </p:cNvPr>
          <p:cNvPicPr>
            <a:picLocks noChangeAspect="1"/>
          </p:cNvPicPr>
          <p:nvPr/>
        </p:nvPicPr>
        <p:blipFill rotWithShape="1">
          <a:blip r:embed="rId4"/>
          <a:srcRect t="8006" b="7725"/>
          <a:stretch/>
        </p:blipFill>
        <p:spPr>
          <a:xfrm>
            <a:off x="277858" y="219209"/>
            <a:ext cx="11636275" cy="6419584"/>
          </a:xfrm>
          <a:prstGeom prst="rect">
            <a:avLst/>
          </a:prstGeom>
        </p:spPr>
      </p:pic>
      <p:pic>
        <p:nvPicPr>
          <p:cNvPr id="10" name="Reflection">
            <a:hlinkClick r:id="" action="ppaction://media"/>
            <a:extLst>
              <a:ext uri="{FF2B5EF4-FFF2-40B4-BE49-F238E27FC236}">
                <a16:creationId xmlns:a16="http://schemas.microsoft.com/office/drawing/2014/main" id="{0E800B19-CB84-ACDD-4E2E-4E141E9B26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9622" y="500395"/>
            <a:ext cx="406400" cy="406400"/>
          </a:xfrm>
          <a:prstGeom prst="rect">
            <a:avLst/>
          </a:prstGeom>
        </p:spPr>
      </p:pic>
      <p:sp>
        <p:nvSpPr>
          <p:cNvPr id="11" name="TextBox 10">
            <a:extLst>
              <a:ext uri="{FF2B5EF4-FFF2-40B4-BE49-F238E27FC236}">
                <a16:creationId xmlns:a16="http://schemas.microsoft.com/office/drawing/2014/main" id="{CB0046D4-B176-D1A1-B0FD-B13170E73B6E}"/>
              </a:ext>
            </a:extLst>
          </p:cNvPr>
          <p:cNvSpPr txBox="1"/>
          <p:nvPr/>
        </p:nvSpPr>
        <p:spPr>
          <a:xfrm>
            <a:off x="666906" y="1212868"/>
            <a:ext cx="2480436" cy="1477328"/>
          </a:xfrm>
          <a:prstGeom prst="rect">
            <a:avLst/>
          </a:prstGeom>
          <a:noFill/>
        </p:spPr>
        <p:txBody>
          <a:bodyPr wrap="square">
            <a:spAutoFit/>
          </a:bodyPr>
          <a:lstStyle/>
          <a:p>
            <a:r>
              <a:rPr lang="en-GB" dirty="0"/>
              <a:t>“I'm very good at masking, mimicking or pretending to be what people </a:t>
            </a:r>
          </a:p>
          <a:p>
            <a:r>
              <a:rPr lang="en-GB" dirty="0"/>
              <a:t>want me to be”</a:t>
            </a:r>
          </a:p>
        </p:txBody>
      </p:sp>
      <p:sp>
        <p:nvSpPr>
          <p:cNvPr id="12" name="TextBox 11">
            <a:extLst>
              <a:ext uri="{FF2B5EF4-FFF2-40B4-BE49-F238E27FC236}">
                <a16:creationId xmlns:a16="http://schemas.microsoft.com/office/drawing/2014/main" id="{07A3012E-8A35-AB7C-BCA5-E337A52DDCA1}"/>
              </a:ext>
            </a:extLst>
          </p:cNvPr>
          <p:cNvSpPr txBox="1"/>
          <p:nvPr/>
        </p:nvSpPr>
        <p:spPr>
          <a:xfrm>
            <a:off x="6095995" y="5299963"/>
            <a:ext cx="5818138" cy="1077218"/>
          </a:xfrm>
          <a:prstGeom prst="rect">
            <a:avLst/>
          </a:prstGeom>
          <a:noFill/>
        </p:spPr>
        <p:txBody>
          <a:bodyPr wrap="square">
            <a:spAutoFit/>
          </a:bodyPr>
          <a:lstStyle/>
          <a:p>
            <a:r>
              <a:rPr lang="en-GB" sz="1600" b="1" dirty="0"/>
              <a:t>“It's a constant struggle for me to maintain a viable sense of self as I spent a long time trying to be whatever people around me wanted me to be (people pleasing is a big issue for me)”</a:t>
            </a:r>
          </a:p>
        </p:txBody>
      </p:sp>
      <p:sp>
        <p:nvSpPr>
          <p:cNvPr id="13" name="TextBox 12">
            <a:extLst>
              <a:ext uri="{FF2B5EF4-FFF2-40B4-BE49-F238E27FC236}">
                <a16:creationId xmlns:a16="http://schemas.microsoft.com/office/drawing/2014/main" id="{7615F700-44FD-1BAE-E621-DB43A35A6B12}"/>
              </a:ext>
            </a:extLst>
          </p:cNvPr>
          <p:cNvSpPr txBox="1"/>
          <p:nvPr/>
        </p:nvSpPr>
        <p:spPr>
          <a:xfrm>
            <a:off x="7853918" y="612704"/>
            <a:ext cx="3961263" cy="1200329"/>
          </a:xfrm>
          <a:prstGeom prst="rect">
            <a:avLst/>
          </a:prstGeom>
          <a:noFill/>
        </p:spPr>
        <p:txBody>
          <a:bodyPr wrap="square">
            <a:spAutoFit/>
          </a:bodyPr>
          <a:lstStyle/>
          <a:p>
            <a:r>
              <a:rPr lang="en-GB" dirty="0"/>
              <a:t>“Yes [it was a conscious decision] I have been masking most of my life. </a:t>
            </a:r>
          </a:p>
          <a:p>
            <a:r>
              <a:rPr lang="en-GB" dirty="0"/>
              <a:t>My first recollection of masking I was about 3 years old.”</a:t>
            </a:r>
          </a:p>
        </p:txBody>
      </p:sp>
      <p:sp>
        <p:nvSpPr>
          <p:cNvPr id="14" name="TextBox 13">
            <a:extLst>
              <a:ext uri="{FF2B5EF4-FFF2-40B4-BE49-F238E27FC236}">
                <a16:creationId xmlns:a16="http://schemas.microsoft.com/office/drawing/2014/main" id="{732E751C-A896-B5B1-7845-00E08DCC8847}"/>
              </a:ext>
            </a:extLst>
          </p:cNvPr>
          <p:cNvSpPr txBox="1"/>
          <p:nvPr/>
        </p:nvSpPr>
        <p:spPr>
          <a:xfrm>
            <a:off x="598667" y="3825802"/>
            <a:ext cx="2616914" cy="1477328"/>
          </a:xfrm>
          <a:prstGeom prst="rect">
            <a:avLst/>
          </a:prstGeom>
          <a:noFill/>
        </p:spPr>
        <p:txBody>
          <a:bodyPr wrap="square">
            <a:spAutoFit/>
          </a:bodyPr>
          <a:lstStyle/>
          <a:p>
            <a:r>
              <a:rPr lang="en-GB" dirty="0"/>
              <a:t>“If I am in prolonged situation where I have to pretend than I will </a:t>
            </a:r>
          </a:p>
          <a:p>
            <a:r>
              <a:rPr lang="en-GB" dirty="0"/>
              <a:t>exhaust my powers sooner.” </a:t>
            </a:r>
          </a:p>
        </p:txBody>
      </p:sp>
      <p:sp>
        <p:nvSpPr>
          <p:cNvPr id="15" name="TextBox 14">
            <a:extLst>
              <a:ext uri="{FF2B5EF4-FFF2-40B4-BE49-F238E27FC236}">
                <a16:creationId xmlns:a16="http://schemas.microsoft.com/office/drawing/2014/main" id="{B2ED7007-B756-CA3E-19B2-7CA0FDE310FA}"/>
              </a:ext>
            </a:extLst>
          </p:cNvPr>
          <p:cNvSpPr txBox="1"/>
          <p:nvPr/>
        </p:nvSpPr>
        <p:spPr>
          <a:xfrm>
            <a:off x="7592917" y="2610085"/>
            <a:ext cx="4561764" cy="1815882"/>
          </a:xfrm>
          <a:prstGeom prst="rect">
            <a:avLst/>
          </a:prstGeom>
          <a:noFill/>
        </p:spPr>
        <p:txBody>
          <a:bodyPr wrap="square">
            <a:spAutoFit/>
          </a:bodyPr>
          <a:lstStyle/>
          <a:p>
            <a:r>
              <a:rPr lang="en-GB" sz="1600" dirty="0"/>
              <a:t>“I also feel like I've hidden my emotional and social difficulties very </a:t>
            </a:r>
          </a:p>
          <a:p>
            <a:r>
              <a:rPr lang="en-GB" sz="1600" dirty="0"/>
              <a:t>well, so have managed to do things like have interesting jobs and get </a:t>
            </a:r>
          </a:p>
          <a:p>
            <a:r>
              <a:rPr lang="en-GB" sz="1600" dirty="0"/>
              <a:t>onto a PhD course at university, so I might get told I am too successful </a:t>
            </a:r>
          </a:p>
          <a:p>
            <a:r>
              <a:rPr lang="en-GB" sz="1600" dirty="0"/>
              <a:t>to be autistic”</a:t>
            </a:r>
          </a:p>
        </p:txBody>
      </p:sp>
    </p:spTree>
    <p:extLst>
      <p:ext uri="{BB962C8B-B14F-4D97-AF65-F5344CB8AC3E}">
        <p14:creationId xmlns:p14="http://schemas.microsoft.com/office/powerpoint/2010/main" val="4925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8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8716FFF-870C-4E01-67AF-1A8F91D9A792}"/>
              </a:ext>
            </a:extLst>
          </p:cNvPr>
          <p:cNvSpPr/>
          <p:nvPr/>
        </p:nvSpPr>
        <p:spPr>
          <a:xfrm>
            <a:off x="3721395" y="3221665"/>
            <a:ext cx="4348717" cy="1860698"/>
          </a:xfrm>
          <a:prstGeom prst="rect">
            <a:avLst/>
          </a:prstGeom>
          <a:solidFill>
            <a:srgbClr val="0C0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F5BF6513-927C-884B-DF07-3B3DBE695549}"/>
              </a:ext>
            </a:extLst>
          </p:cNvPr>
          <p:cNvSpPr>
            <a:spLocks noGrp="1"/>
          </p:cNvSpPr>
          <p:nvPr>
            <p:ph type="sldNum" sz="quarter" idx="12"/>
          </p:nvPr>
        </p:nvSpPr>
        <p:spPr/>
        <p:txBody>
          <a:bodyPr/>
          <a:lstStyle/>
          <a:p>
            <a:pPr rtl="0"/>
            <a:fld id="{FE024F78-56A6-7740-B68D-8D4D026EDF3F}" type="slidenum">
              <a:rPr lang="en-GB" smtClean="0"/>
              <a:pPr rtl="0"/>
              <a:t>16</a:t>
            </a:fld>
            <a:endParaRPr lang="en-GB" dirty="0"/>
          </a:p>
        </p:txBody>
      </p:sp>
      <p:sp>
        <p:nvSpPr>
          <p:cNvPr id="9" name="TextBox 8">
            <a:extLst>
              <a:ext uri="{FF2B5EF4-FFF2-40B4-BE49-F238E27FC236}">
                <a16:creationId xmlns:a16="http://schemas.microsoft.com/office/drawing/2014/main" id="{94D26C79-7271-33DB-153E-FB10A21956D6}"/>
              </a:ext>
            </a:extLst>
          </p:cNvPr>
          <p:cNvSpPr txBox="1"/>
          <p:nvPr/>
        </p:nvSpPr>
        <p:spPr>
          <a:xfrm>
            <a:off x="1111010" y="2782703"/>
            <a:ext cx="4255682" cy="1963294"/>
          </a:xfrm>
          <a:prstGeom prst="rect">
            <a:avLst/>
          </a:prstGeom>
          <a:solidFill>
            <a:srgbClr val="92D050"/>
          </a:solidFill>
        </p:spPr>
        <p:txBody>
          <a:bodyPr wrap="square">
            <a:spAutoFit/>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Consequences of masking </a:t>
            </a:r>
          </a:p>
          <a:p>
            <a:pPr marL="342900" indent="-342900">
              <a:lnSpc>
                <a:spcPct val="107000"/>
              </a:lnSpc>
              <a:spcAft>
                <a:spcPts val="800"/>
              </a:spcAft>
              <a:buAutoNum type="arabicParenR"/>
            </a:pPr>
            <a:r>
              <a:rPr lang="en-GB" sz="2400" dirty="0">
                <a:effectLst/>
                <a:latin typeface="Calibri" panose="020F0502020204030204" pitchFamily="34" charset="0"/>
                <a:ea typeface="Calibri" panose="020F0502020204030204" pitchFamily="34" charset="0"/>
                <a:cs typeface="Times New Roman" panose="02020603050405020304" pitchFamily="18" charset="0"/>
              </a:rPr>
              <a:t>90% ‘emotional exhaustion’, </a:t>
            </a:r>
          </a:p>
          <a:p>
            <a:pPr marL="342900" indent="-342900">
              <a:lnSpc>
                <a:spcPct val="107000"/>
              </a:lnSpc>
              <a:spcAft>
                <a:spcPts val="800"/>
              </a:spcAft>
              <a:buAutoNum type="arabicParenR"/>
            </a:pPr>
            <a:r>
              <a:rPr lang="en-GB" sz="2400" dirty="0">
                <a:latin typeface="Calibri" panose="020F0502020204030204" pitchFamily="34" charset="0"/>
                <a:ea typeface="Calibri" panose="020F0502020204030204" pitchFamily="34" charset="0"/>
                <a:cs typeface="Times New Roman" panose="02020603050405020304" pitchFamily="18" charset="0"/>
              </a:rPr>
              <a:t>87% ‘</a:t>
            </a:r>
            <a:r>
              <a:rPr lang="en-GB" sz="2400" dirty="0">
                <a:effectLst/>
                <a:latin typeface="Calibri" panose="020F0502020204030204" pitchFamily="34" charset="0"/>
                <a:ea typeface="Calibri" panose="020F0502020204030204" pitchFamily="34" charset="0"/>
                <a:cs typeface="Times New Roman" panose="02020603050405020304" pitchFamily="18" charset="0"/>
              </a:rPr>
              <a:t>mental exhaustion’</a:t>
            </a:r>
          </a:p>
          <a:p>
            <a:pPr marL="342900" indent="-342900">
              <a:lnSpc>
                <a:spcPct val="107000"/>
              </a:lnSpc>
              <a:spcAft>
                <a:spcPts val="800"/>
              </a:spcAft>
              <a:buAutoNum type="arabicParenR"/>
            </a:pPr>
            <a:r>
              <a:rPr lang="en-GB" sz="2400" dirty="0">
                <a:latin typeface="Calibri" panose="020F0502020204030204" pitchFamily="34" charset="0"/>
                <a:ea typeface="Calibri" panose="020F0502020204030204" pitchFamily="34" charset="0"/>
                <a:cs typeface="Times New Roman" panose="02020603050405020304" pitchFamily="18" charset="0"/>
              </a:rPr>
              <a:t>77%. ‘</a:t>
            </a:r>
            <a:r>
              <a:rPr lang="en-GB" sz="2400" dirty="0">
                <a:effectLst/>
                <a:latin typeface="Calibri" panose="020F0502020204030204" pitchFamily="34" charset="0"/>
                <a:ea typeface="Calibri" panose="020F0502020204030204" pitchFamily="34" charset="0"/>
                <a:cs typeface="Times New Roman" panose="02020603050405020304" pitchFamily="18" charset="0"/>
              </a:rPr>
              <a:t>physical exhaustion</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10" name="Picture 9">
            <a:extLst>
              <a:ext uri="{FF2B5EF4-FFF2-40B4-BE49-F238E27FC236}">
                <a16:creationId xmlns:a16="http://schemas.microsoft.com/office/drawing/2014/main" id="{597013B5-C1B6-7B97-A0FA-6EFBA38D56DA}"/>
              </a:ext>
            </a:extLst>
          </p:cNvPr>
          <p:cNvPicPr>
            <a:picLocks noChangeAspect="1"/>
          </p:cNvPicPr>
          <p:nvPr/>
        </p:nvPicPr>
        <p:blipFill>
          <a:blip r:embed="rId2"/>
          <a:stretch>
            <a:fillRect/>
          </a:stretch>
        </p:blipFill>
        <p:spPr>
          <a:xfrm>
            <a:off x="4684988" y="477978"/>
            <a:ext cx="5445671" cy="1278908"/>
          </a:xfrm>
          <a:prstGeom prst="rect">
            <a:avLst/>
          </a:prstGeom>
        </p:spPr>
      </p:pic>
      <p:sp>
        <p:nvSpPr>
          <p:cNvPr id="11" name="TextBox 10">
            <a:extLst>
              <a:ext uri="{FF2B5EF4-FFF2-40B4-BE49-F238E27FC236}">
                <a16:creationId xmlns:a16="http://schemas.microsoft.com/office/drawing/2014/main" id="{AE7A7C59-F9E7-A4F4-20C8-9A686404A298}"/>
              </a:ext>
            </a:extLst>
          </p:cNvPr>
          <p:cNvSpPr txBox="1"/>
          <p:nvPr/>
        </p:nvSpPr>
        <p:spPr>
          <a:xfrm>
            <a:off x="317153" y="394135"/>
            <a:ext cx="3181262" cy="1938992"/>
          </a:xfrm>
          <a:prstGeom prst="rect">
            <a:avLst/>
          </a:prstGeom>
          <a:solidFill>
            <a:srgbClr val="CC99FF"/>
          </a:solidFill>
        </p:spPr>
        <p:txBody>
          <a:bodyPr wrap="square" rtlCol="0">
            <a:spAutoFit/>
          </a:bodyPr>
          <a:lstStyle/>
          <a:p>
            <a:r>
              <a:rPr lang="en-GB" sz="2400" dirty="0">
                <a:effectLst/>
                <a:latin typeface="Calibri" panose="020F0502020204030204" pitchFamily="34" charset="0"/>
                <a:ea typeface="Calibri" panose="020F0502020204030204" pitchFamily="34" charset="0"/>
                <a:cs typeface="Times New Roman" panose="02020603050405020304" pitchFamily="18" charset="0"/>
              </a:rPr>
              <a:t>80% of participants in my study (135 people), regardless of gender and diagnosis, reported undertaking masking.</a:t>
            </a:r>
            <a:endParaRPr lang="en-GB" sz="2400" dirty="0"/>
          </a:p>
        </p:txBody>
      </p:sp>
      <p:sp>
        <p:nvSpPr>
          <p:cNvPr id="12" name="TextBox 11">
            <a:extLst>
              <a:ext uri="{FF2B5EF4-FFF2-40B4-BE49-F238E27FC236}">
                <a16:creationId xmlns:a16="http://schemas.microsoft.com/office/drawing/2014/main" id="{F62230EE-9698-8394-7D51-4CE63AD9E460}"/>
              </a:ext>
            </a:extLst>
          </p:cNvPr>
          <p:cNvSpPr txBox="1"/>
          <p:nvPr/>
        </p:nvSpPr>
        <p:spPr>
          <a:xfrm>
            <a:off x="6530670" y="1851955"/>
            <a:ext cx="5069563" cy="1569660"/>
          </a:xfrm>
          <a:prstGeom prst="rect">
            <a:avLst/>
          </a:prstGeom>
          <a:solidFill>
            <a:srgbClr val="FFC000"/>
          </a:solidFill>
        </p:spPr>
        <p:txBody>
          <a:bodyPr wrap="square" rtlCol="0">
            <a:spAutoFit/>
          </a:bodyPr>
          <a:lstStyle/>
          <a:p>
            <a:r>
              <a:rPr lang="en-GB" sz="2400" dirty="0"/>
              <a:t>Reasons for Masking</a:t>
            </a:r>
          </a:p>
          <a:p>
            <a:pPr marL="342900" indent="-342900">
              <a:buAutoNum type="arabicParenR"/>
            </a:pPr>
            <a:r>
              <a:rPr lang="en-GB" sz="2400" dirty="0"/>
              <a:t>Safety Mechanism due to fear of others</a:t>
            </a:r>
          </a:p>
          <a:p>
            <a:pPr marL="342900" indent="-342900">
              <a:buAutoNum type="arabicParenR"/>
            </a:pPr>
            <a:r>
              <a:rPr lang="en-GB" sz="2400" dirty="0"/>
              <a:t>Conscious decision to try to fit in</a:t>
            </a:r>
          </a:p>
        </p:txBody>
      </p:sp>
      <p:sp>
        <p:nvSpPr>
          <p:cNvPr id="13" name="TextBox 12">
            <a:extLst>
              <a:ext uri="{FF2B5EF4-FFF2-40B4-BE49-F238E27FC236}">
                <a16:creationId xmlns:a16="http://schemas.microsoft.com/office/drawing/2014/main" id="{2B1753EF-7CEB-3D1D-67D1-9F87861E1C94}"/>
              </a:ext>
            </a:extLst>
          </p:cNvPr>
          <p:cNvSpPr txBox="1"/>
          <p:nvPr/>
        </p:nvSpPr>
        <p:spPr>
          <a:xfrm>
            <a:off x="356154" y="5489579"/>
            <a:ext cx="5063754" cy="923330"/>
          </a:xfrm>
          <a:prstGeom prst="rect">
            <a:avLst/>
          </a:prstGeom>
          <a:solidFill>
            <a:srgbClr val="FFFF00"/>
          </a:solidFill>
        </p:spPr>
        <p:txBody>
          <a:bodyPr wrap="square">
            <a:spAutoFit/>
          </a:bodyPr>
          <a:lstStyle/>
          <a:p>
            <a:r>
              <a:rPr lang="en-GB" b="0" i="0" dirty="0">
                <a:solidFill>
                  <a:srgbClr val="212121"/>
                </a:solidFill>
                <a:effectLst/>
                <a:latin typeface="Cambria" panose="02040503050406030204" pitchFamily="18" charset="0"/>
              </a:rPr>
              <a:t>Camouflaging and unmet support needs appear to be risk markers for suicidality unique to ASC. (Cassidy et al, 2018)</a:t>
            </a:r>
            <a:endParaRPr lang="en-GB" dirty="0"/>
          </a:p>
        </p:txBody>
      </p:sp>
      <p:sp>
        <p:nvSpPr>
          <p:cNvPr id="14" name="Rectangle 13">
            <a:extLst>
              <a:ext uri="{FF2B5EF4-FFF2-40B4-BE49-F238E27FC236}">
                <a16:creationId xmlns:a16="http://schemas.microsoft.com/office/drawing/2014/main" id="{7BD82CB7-6636-8197-BF51-F189DBDA8906}"/>
              </a:ext>
            </a:extLst>
          </p:cNvPr>
          <p:cNvSpPr/>
          <p:nvPr/>
        </p:nvSpPr>
        <p:spPr>
          <a:xfrm>
            <a:off x="5439657" y="3967249"/>
            <a:ext cx="4710751" cy="2308324"/>
          </a:xfrm>
          <a:prstGeom prst="rect">
            <a:avLst/>
          </a:prstGeom>
          <a:noFill/>
        </p:spPr>
        <p:txBody>
          <a:bodyPr wrap="square" lIns="91440" tIns="45720" rIns="91440" bIns="45720">
            <a:spAutoFit/>
          </a:bodyPr>
          <a:lstStyle/>
          <a:p>
            <a:pPr algn="ctr"/>
            <a:r>
              <a:rPr lang="en-US" sz="3600" b="0" cap="none" spc="0" dirty="0">
                <a:ln w="0"/>
                <a:solidFill>
                  <a:srgbClr val="FF0000"/>
                </a:solidFill>
                <a:effectLst>
                  <a:outerShdw blurRad="38100" dist="19050" dir="2700000" algn="tl" rotWithShape="0">
                    <a:schemeClr val="dk1">
                      <a:alpha val="40000"/>
                    </a:schemeClr>
                  </a:outerShdw>
                </a:effectLst>
              </a:rPr>
              <a:t>“I work really hard mommy, </a:t>
            </a:r>
          </a:p>
          <a:p>
            <a:pPr algn="ctr"/>
            <a:r>
              <a:rPr lang="en-US" sz="3600" b="0" cap="none" spc="0" dirty="0">
                <a:ln w="0"/>
                <a:solidFill>
                  <a:srgbClr val="FF0000"/>
                </a:solidFill>
                <a:effectLst>
                  <a:outerShdw blurRad="38100" dist="19050" dir="2700000" algn="tl" rotWithShape="0">
                    <a:schemeClr val="dk1">
                      <a:alpha val="40000"/>
                    </a:schemeClr>
                  </a:outerShdw>
                </a:effectLst>
              </a:rPr>
              <a:t>so they don’t see I’m struggling”</a:t>
            </a:r>
          </a:p>
        </p:txBody>
      </p:sp>
      <p:pic>
        <p:nvPicPr>
          <p:cNvPr id="15" name="Picture 2" descr="Maslow's Hierarchy of Needs">
            <a:extLst>
              <a:ext uri="{FF2B5EF4-FFF2-40B4-BE49-F238E27FC236}">
                <a16:creationId xmlns:a16="http://schemas.microsoft.com/office/drawing/2014/main" id="{8A163B0D-CCEA-5657-94AB-9806929113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0659" y="4796659"/>
            <a:ext cx="2061341" cy="2061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745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0FFBFC8-DF51-1569-DA75-ED545BA27177}"/>
              </a:ext>
            </a:extLst>
          </p:cNvPr>
          <p:cNvSpPr/>
          <p:nvPr/>
        </p:nvSpPr>
        <p:spPr>
          <a:xfrm>
            <a:off x="3721395" y="3221665"/>
            <a:ext cx="4348717" cy="1860698"/>
          </a:xfrm>
          <a:prstGeom prst="rect">
            <a:avLst/>
          </a:prstGeom>
          <a:solidFill>
            <a:srgbClr val="2207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8AC0C5AE-8C21-E03C-59A9-2D45F5BC920C}"/>
              </a:ext>
            </a:extLst>
          </p:cNvPr>
          <p:cNvSpPr>
            <a:spLocks noGrp="1"/>
          </p:cNvSpPr>
          <p:nvPr>
            <p:ph type="sldNum" sz="quarter" idx="12"/>
          </p:nvPr>
        </p:nvSpPr>
        <p:spPr/>
        <p:txBody>
          <a:bodyPr/>
          <a:lstStyle/>
          <a:p>
            <a:pPr rtl="0"/>
            <a:fld id="{FE024F78-56A6-7740-B68D-8D4D026EDF3F}" type="slidenum">
              <a:rPr lang="en-GB" smtClean="0"/>
              <a:pPr rtl="0"/>
              <a:t>17</a:t>
            </a:fld>
            <a:endParaRPr lang="en-GB" dirty="0"/>
          </a:p>
        </p:txBody>
      </p:sp>
      <p:sp>
        <p:nvSpPr>
          <p:cNvPr id="9" name="TextBox 8">
            <a:extLst>
              <a:ext uri="{FF2B5EF4-FFF2-40B4-BE49-F238E27FC236}">
                <a16:creationId xmlns:a16="http://schemas.microsoft.com/office/drawing/2014/main" id="{1E8EA2A7-4FDD-D345-9C3D-5B440CA4B5DD}"/>
              </a:ext>
            </a:extLst>
          </p:cNvPr>
          <p:cNvSpPr txBox="1"/>
          <p:nvPr/>
        </p:nvSpPr>
        <p:spPr>
          <a:xfrm>
            <a:off x="731519" y="395914"/>
            <a:ext cx="11069845" cy="1446550"/>
          </a:xfrm>
          <a:prstGeom prst="rect">
            <a:avLst/>
          </a:prstGeom>
          <a:noFill/>
        </p:spPr>
        <p:txBody>
          <a:bodyPr wrap="square" rtlCol="0">
            <a:spAutoFit/>
          </a:bodyPr>
          <a:lstStyle/>
          <a:p>
            <a:pPr algn="ctr"/>
            <a:r>
              <a:rPr lang="en-GB" sz="4400" b="1" dirty="0">
                <a:solidFill>
                  <a:schemeClr val="bg2"/>
                </a:solidFill>
              </a:rPr>
              <a:t>Identity/Authenticity impacts in so many ways </a:t>
            </a:r>
          </a:p>
        </p:txBody>
      </p:sp>
      <p:sp>
        <p:nvSpPr>
          <p:cNvPr id="10" name="TextBox 9">
            <a:extLst>
              <a:ext uri="{FF2B5EF4-FFF2-40B4-BE49-F238E27FC236}">
                <a16:creationId xmlns:a16="http://schemas.microsoft.com/office/drawing/2014/main" id="{7EDFB2A4-53B6-94E2-8111-348FEE613A8F}"/>
              </a:ext>
            </a:extLst>
          </p:cNvPr>
          <p:cNvSpPr txBox="1"/>
          <p:nvPr/>
        </p:nvSpPr>
        <p:spPr>
          <a:xfrm>
            <a:off x="535869" y="2163547"/>
            <a:ext cx="3881751" cy="4062651"/>
          </a:xfrm>
          <a:prstGeom prst="rect">
            <a:avLst/>
          </a:prstGeom>
          <a:noFill/>
        </p:spPr>
        <p:txBody>
          <a:bodyPr wrap="square" rtlCol="0">
            <a:spAutoFit/>
          </a:bodyPr>
          <a:lstStyle/>
          <a:p>
            <a:r>
              <a:rPr lang="en-GB" sz="2000" b="1" dirty="0">
                <a:solidFill>
                  <a:srgbClr val="FFFF00"/>
                </a:solidFill>
              </a:rPr>
              <a:t>Employment / Future Planning</a:t>
            </a:r>
          </a:p>
          <a:p>
            <a:endParaRPr lang="en-GB" sz="2000" dirty="0">
              <a:solidFill>
                <a:srgbClr val="FFFF00"/>
              </a:solidFill>
            </a:endParaRPr>
          </a:p>
          <a:p>
            <a:r>
              <a:rPr lang="en-GB" sz="2000" dirty="0">
                <a:solidFill>
                  <a:srgbClr val="FFFF00"/>
                </a:solidFill>
              </a:rPr>
              <a:t>Where do we often start in school career planning </a:t>
            </a:r>
          </a:p>
          <a:p>
            <a:endParaRPr lang="en-GB" dirty="0">
              <a:solidFill>
                <a:srgbClr val="FFFF00"/>
              </a:solidFill>
            </a:endParaRPr>
          </a:p>
          <a:p>
            <a:r>
              <a:rPr lang="en-GB" sz="2000" dirty="0">
                <a:solidFill>
                  <a:srgbClr val="FFFF00"/>
                </a:solidFill>
              </a:rPr>
              <a:t>“tell me what you’re interested in”</a:t>
            </a:r>
          </a:p>
          <a:p>
            <a:endParaRPr lang="en-GB" sz="2000" dirty="0">
              <a:solidFill>
                <a:srgbClr val="FFFF00"/>
              </a:solidFill>
            </a:endParaRPr>
          </a:p>
          <a:p>
            <a:r>
              <a:rPr lang="en-GB" sz="2000" dirty="0">
                <a:solidFill>
                  <a:srgbClr val="FFFF00"/>
                </a:solidFill>
              </a:rPr>
              <a:t>“what do you think you’re good at?”</a:t>
            </a:r>
          </a:p>
          <a:p>
            <a:endParaRPr lang="en-GB" sz="2000" dirty="0">
              <a:solidFill>
                <a:srgbClr val="FFFF00"/>
              </a:solidFill>
            </a:endParaRPr>
          </a:p>
          <a:p>
            <a:r>
              <a:rPr lang="en-GB" sz="2000" dirty="0">
                <a:solidFill>
                  <a:srgbClr val="FFFF00"/>
                </a:solidFill>
              </a:rPr>
              <a:t>“what would you like to spend most of your time doing?”</a:t>
            </a:r>
          </a:p>
        </p:txBody>
      </p:sp>
      <p:sp>
        <p:nvSpPr>
          <p:cNvPr id="11" name="Thought Bubble: Cloud 10">
            <a:extLst>
              <a:ext uri="{FF2B5EF4-FFF2-40B4-BE49-F238E27FC236}">
                <a16:creationId xmlns:a16="http://schemas.microsoft.com/office/drawing/2014/main" id="{BFB5017C-8836-FA96-2FEC-B63E56CE76C6}"/>
              </a:ext>
            </a:extLst>
          </p:cNvPr>
          <p:cNvSpPr/>
          <p:nvPr/>
        </p:nvSpPr>
        <p:spPr>
          <a:xfrm>
            <a:off x="5035133" y="2602903"/>
            <a:ext cx="4845992" cy="1264597"/>
          </a:xfrm>
          <a:prstGeom prst="cloudCallout">
            <a:avLst>
              <a:gd name="adj1" fmla="val -66939"/>
              <a:gd name="adj2" fmla="val 5474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 have no idea what I’m interested in. Dad does computers, I’ll say that</a:t>
            </a:r>
          </a:p>
        </p:txBody>
      </p:sp>
      <p:sp>
        <p:nvSpPr>
          <p:cNvPr id="12" name="Thought Bubble: Cloud 11">
            <a:extLst>
              <a:ext uri="{FF2B5EF4-FFF2-40B4-BE49-F238E27FC236}">
                <a16:creationId xmlns:a16="http://schemas.microsoft.com/office/drawing/2014/main" id="{E9E1BD15-2873-3A84-8174-237F0829558C}"/>
              </a:ext>
            </a:extLst>
          </p:cNvPr>
          <p:cNvSpPr/>
          <p:nvPr/>
        </p:nvSpPr>
        <p:spPr>
          <a:xfrm>
            <a:off x="5886430" y="4049149"/>
            <a:ext cx="4845991" cy="1264597"/>
          </a:xfrm>
          <a:prstGeom prst="cloudCallout">
            <a:avLst>
              <a:gd name="adj1" fmla="val -83817"/>
              <a:gd name="adj2" fmla="val 2473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 don’t really know, I’ll tell you what my teacher says I’m good at.</a:t>
            </a:r>
          </a:p>
        </p:txBody>
      </p:sp>
      <p:sp>
        <p:nvSpPr>
          <p:cNvPr id="13" name="Thought Bubble: Cloud 12">
            <a:extLst>
              <a:ext uri="{FF2B5EF4-FFF2-40B4-BE49-F238E27FC236}">
                <a16:creationId xmlns:a16="http://schemas.microsoft.com/office/drawing/2014/main" id="{DD97A51C-1BB2-2F08-7EC6-D28A8F4A3B8D}"/>
              </a:ext>
            </a:extLst>
          </p:cNvPr>
          <p:cNvSpPr/>
          <p:nvPr/>
        </p:nvSpPr>
        <p:spPr>
          <a:xfrm>
            <a:off x="6957804" y="5421277"/>
            <a:ext cx="4845991" cy="1264597"/>
          </a:xfrm>
          <a:prstGeom prst="cloudCallout">
            <a:avLst>
              <a:gd name="adj1" fmla="val -110321"/>
              <a:gd name="adj2" fmla="val -878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Being on my own with my dog, but others think that’s weird. I’ll say……. Football</a:t>
            </a:r>
          </a:p>
        </p:txBody>
      </p:sp>
      <p:sp>
        <p:nvSpPr>
          <p:cNvPr id="14" name="TextBox 13">
            <a:extLst>
              <a:ext uri="{FF2B5EF4-FFF2-40B4-BE49-F238E27FC236}">
                <a16:creationId xmlns:a16="http://schemas.microsoft.com/office/drawing/2014/main" id="{23B633A0-8FA5-7FBD-2015-BF0934E03F58}"/>
              </a:ext>
            </a:extLst>
          </p:cNvPr>
          <p:cNvSpPr txBox="1"/>
          <p:nvPr/>
        </p:nvSpPr>
        <p:spPr>
          <a:xfrm>
            <a:off x="7115119" y="1657798"/>
            <a:ext cx="5076881" cy="369332"/>
          </a:xfrm>
          <a:prstGeom prst="rect">
            <a:avLst/>
          </a:prstGeom>
          <a:noFill/>
        </p:spPr>
        <p:txBody>
          <a:bodyPr wrap="square">
            <a:spAutoFit/>
          </a:bodyPr>
          <a:lstStyle/>
          <a:p>
            <a:r>
              <a:rPr lang="en-GB" i="1" dirty="0">
                <a:solidFill>
                  <a:srgbClr val="FF0000"/>
                </a:solidFill>
              </a:rPr>
              <a:t>Only 1 in 6 autistic people have a full-time job</a:t>
            </a:r>
          </a:p>
        </p:txBody>
      </p:sp>
    </p:spTree>
    <p:extLst>
      <p:ext uri="{BB962C8B-B14F-4D97-AF65-F5344CB8AC3E}">
        <p14:creationId xmlns:p14="http://schemas.microsoft.com/office/powerpoint/2010/main" val="3935912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ECCC42F-D7B4-19E8-C088-91DD9B3D1E57}"/>
              </a:ext>
            </a:extLst>
          </p:cNvPr>
          <p:cNvSpPr>
            <a:spLocks noGrp="1"/>
          </p:cNvSpPr>
          <p:nvPr>
            <p:ph type="body" sz="quarter" idx="34"/>
          </p:nvPr>
        </p:nvSpPr>
        <p:spPr/>
        <p:txBody>
          <a:bodyPr/>
          <a:lstStyle/>
          <a:p>
            <a:endParaRPr lang="en-GB"/>
          </a:p>
        </p:txBody>
      </p:sp>
      <p:sp>
        <p:nvSpPr>
          <p:cNvPr id="6" name="Text Placeholder 5">
            <a:extLst>
              <a:ext uri="{FF2B5EF4-FFF2-40B4-BE49-F238E27FC236}">
                <a16:creationId xmlns:a16="http://schemas.microsoft.com/office/drawing/2014/main" id="{EC0DCE68-556B-41CF-E3D9-7B4DDBEF884E}"/>
              </a:ext>
            </a:extLst>
          </p:cNvPr>
          <p:cNvSpPr>
            <a:spLocks noGrp="1"/>
          </p:cNvSpPr>
          <p:nvPr>
            <p:ph type="body" sz="quarter" idx="35"/>
          </p:nvPr>
        </p:nvSpPr>
        <p:spPr/>
        <p:txBody>
          <a:bodyPr/>
          <a:lstStyle/>
          <a:p>
            <a:endParaRPr lang="en-GB"/>
          </a:p>
        </p:txBody>
      </p:sp>
      <p:sp>
        <p:nvSpPr>
          <p:cNvPr id="8" name="Slide Number Placeholder 7">
            <a:extLst>
              <a:ext uri="{FF2B5EF4-FFF2-40B4-BE49-F238E27FC236}">
                <a16:creationId xmlns:a16="http://schemas.microsoft.com/office/drawing/2014/main" id="{A87490D7-5AC1-84CC-C6F6-3C772CA7C103}"/>
              </a:ext>
            </a:extLst>
          </p:cNvPr>
          <p:cNvSpPr>
            <a:spLocks noGrp="1"/>
          </p:cNvSpPr>
          <p:nvPr>
            <p:ph type="sldNum" sz="quarter" idx="12"/>
          </p:nvPr>
        </p:nvSpPr>
        <p:spPr/>
        <p:txBody>
          <a:bodyPr/>
          <a:lstStyle/>
          <a:p>
            <a:pPr rtl="0"/>
            <a:fld id="{FE024F78-56A6-7740-B68D-8D4D026EDF3F}" type="slidenum">
              <a:rPr lang="en-GB" smtClean="0"/>
              <a:pPr rtl="0"/>
              <a:t>18</a:t>
            </a:fld>
            <a:endParaRPr lang="en-GB" dirty="0"/>
          </a:p>
        </p:txBody>
      </p:sp>
      <p:pic>
        <p:nvPicPr>
          <p:cNvPr id="9" name="Picture 8">
            <a:extLst>
              <a:ext uri="{FF2B5EF4-FFF2-40B4-BE49-F238E27FC236}">
                <a16:creationId xmlns:a16="http://schemas.microsoft.com/office/drawing/2014/main" id="{AF855782-E49D-2147-2B02-4F0B1B7965EB}"/>
              </a:ext>
            </a:extLst>
          </p:cNvPr>
          <p:cNvPicPr>
            <a:picLocks noChangeAspect="1"/>
          </p:cNvPicPr>
          <p:nvPr/>
        </p:nvPicPr>
        <p:blipFill>
          <a:blip r:embed="rId4"/>
          <a:stretch>
            <a:fillRect/>
          </a:stretch>
        </p:blipFill>
        <p:spPr>
          <a:xfrm>
            <a:off x="4451205" y="0"/>
            <a:ext cx="7740794" cy="6858000"/>
          </a:xfrm>
          <a:prstGeom prst="rect">
            <a:avLst/>
          </a:prstGeom>
        </p:spPr>
      </p:pic>
      <p:sp>
        <p:nvSpPr>
          <p:cNvPr id="10" name="Title 1">
            <a:extLst>
              <a:ext uri="{FF2B5EF4-FFF2-40B4-BE49-F238E27FC236}">
                <a16:creationId xmlns:a16="http://schemas.microsoft.com/office/drawing/2014/main" id="{2524FC68-306C-D45C-08BE-E664181D5432}"/>
              </a:ext>
            </a:extLst>
          </p:cNvPr>
          <p:cNvSpPr txBox="1">
            <a:spLocks/>
          </p:cNvSpPr>
          <p:nvPr/>
        </p:nvSpPr>
        <p:spPr>
          <a:xfrm>
            <a:off x="206529" y="562957"/>
            <a:ext cx="4080991" cy="5856892"/>
          </a:xfrm>
          <a:prstGeom prst="rect">
            <a:avLst/>
          </a:prstGeom>
        </p:spPr>
        <p:txBody>
          <a:bodyPr vert="horz" lIns="91440" tIns="45720" rIns="91440" bIns="45720" rtlCol="0" anchor="ctr">
            <a:noAutofit/>
          </a:bodyPr>
          <a:lstStyle>
            <a:defPPr>
              <a:defRPr lang="en-GB"/>
            </a:defPPr>
            <a:lvl1pPr algn="ctr" defTabSz="914400" rtl="0" eaLnBrk="1" latinLnBrk="0" hangingPunct="1">
              <a:lnSpc>
                <a:spcPct val="90000"/>
              </a:lnSpc>
              <a:spcBef>
                <a:spcPct val="0"/>
              </a:spcBef>
              <a:buNone/>
              <a:defRPr lang="en-GB" sz="4400" kern="1200" spc="0">
                <a:solidFill>
                  <a:schemeClr val="bg1"/>
                </a:solidFill>
                <a:latin typeface="+mj-lt"/>
                <a:ea typeface="+mj-ea"/>
                <a:cs typeface="Biome" panose="020B0503030204020804" pitchFamily="34" charset="0"/>
              </a:defRPr>
            </a:lvl1pPr>
          </a:lstStyle>
          <a:p>
            <a:r>
              <a:rPr lang="en-GB" b="1" dirty="0"/>
              <a:t>How can we support and nurture the development of an autistic identity?</a:t>
            </a:r>
          </a:p>
        </p:txBody>
      </p:sp>
      <p:pic>
        <p:nvPicPr>
          <p:cNvPr id="11" name="True Colors">
            <a:hlinkClick r:id="" action="ppaction://media"/>
            <a:extLst>
              <a:ext uri="{FF2B5EF4-FFF2-40B4-BE49-F238E27FC236}">
                <a16:creationId xmlns:a16="http://schemas.microsoft.com/office/drawing/2014/main" id="{C2D91BB9-D4B5-A50F-987C-D3E5717E27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14720" y="3811710"/>
            <a:ext cx="406400" cy="406400"/>
          </a:xfrm>
          <a:prstGeom prst="rect">
            <a:avLst/>
          </a:prstGeom>
        </p:spPr>
      </p:pic>
      <p:sp>
        <p:nvSpPr>
          <p:cNvPr id="12" name="TextBox 11">
            <a:extLst>
              <a:ext uri="{FF2B5EF4-FFF2-40B4-BE49-F238E27FC236}">
                <a16:creationId xmlns:a16="http://schemas.microsoft.com/office/drawing/2014/main" id="{404B279D-F778-9BAE-028B-217B26008794}"/>
              </a:ext>
            </a:extLst>
          </p:cNvPr>
          <p:cNvSpPr txBox="1"/>
          <p:nvPr/>
        </p:nvSpPr>
        <p:spPr>
          <a:xfrm>
            <a:off x="386080" y="6045200"/>
            <a:ext cx="3596640" cy="369332"/>
          </a:xfrm>
          <a:prstGeom prst="rect">
            <a:avLst/>
          </a:prstGeom>
          <a:noFill/>
        </p:spPr>
        <p:txBody>
          <a:bodyPr wrap="square" rtlCol="0">
            <a:spAutoFit/>
          </a:bodyPr>
          <a:lstStyle/>
          <a:p>
            <a:r>
              <a:rPr lang="en-GB" dirty="0">
                <a:solidFill>
                  <a:srgbClr val="FFFF00"/>
                </a:solidFill>
              </a:rPr>
              <a:t>Moratorium to Achievement</a:t>
            </a:r>
          </a:p>
        </p:txBody>
      </p:sp>
    </p:spTree>
    <p:extLst>
      <p:ext uri="{BB962C8B-B14F-4D97-AF65-F5344CB8AC3E}">
        <p14:creationId xmlns:p14="http://schemas.microsoft.com/office/powerpoint/2010/main" val="111436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2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C0305E8D-96DB-FBD3-A9FC-BE16CD6A86D3}"/>
              </a:ext>
            </a:extLst>
          </p:cNvPr>
          <p:cNvSpPr>
            <a:spLocks noGrp="1"/>
          </p:cNvSpPr>
          <p:nvPr>
            <p:ph type="sldNum" sz="quarter" idx="12"/>
          </p:nvPr>
        </p:nvSpPr>
        <p:spPr/>
        <p:txBody>
          <a:bodyPr/>
          <a:lstStyle/>
          <a:p>
            <a:pPr rtl="0"/>
            <a:fld id="{FE024F78-56A6-7740-B68D-8D4D026EDF3F}" type="slidenum">
              <a:rPr lang="en-GB" smtClean="0"/>
              <a:pPr rtl="0"/>
              <a:t>19</a:t>
            </a:fld>
            <a:endParaRPr lang="en-GB" dirty="0"/>
          </a:p>
        </p:txBody>
      </p:sp>
      <p:sp>
        <p:nvSpPr>
          <p:cNvPr id="9" name="TextBox 8">
            <a:extLst>
              <a:ext uri="{FF2B5EF4-FFF2-40B4-BE49-F238E27FC236}">
                <a16:creationId xmlns:a16="http://schemas.microsoft.com/office/drawing/2014/main" id="{381A98A5-1C72-AC3A-2581-FE3E3C90CFF9}"/>
              </a:ext>
            </a:extLst>
          </p:cNvPr>
          <p:cNvSpPr txBox="1"/>
          <p:nvPr/>
        </p:nvSpPr>
        <p:spPr>
          <a:xfrm rot="21329000">
            <a:off x="4547503" y="1779784"/>
            <a:ext cx="6246628" cy="738664"/>
          </a:xfrm>
          <a:prstGeom prst="rect">
            <a:avLst/>
          </a:prstGeom>
          <a:solidFill>
            <a:srgbClr val="FFC000"/>
          </a:solidFill>
        </p:spPr>
        <p:txBody>
          <a:bodyPr wrap="square">
            <a:spAutoFit/>
          </a:bodyPr>
          <a:lstStyle/>
          <a:p>
            <a:r>
              <a:rPr lang="en-GB" sz="1400" i="1" dirty="0"/>
              <a:t>“But autism is not a terminal disease. It is a trait - or a collection of traits - that a person is born with, and which help define their personality, way of thinking, and - yes - identity.” (Nannery, 2020, {blog}).</a:t>
            </a:r>
          </a:p>
        </p:txBody>
      </p:sp>
      <p:sp>
        <p:nvSpPr>
          <p:cNvPr id="15" name="Rectangle 14">
            <a:extLst>
              <a:ext uri="{FF2B5EF4-FFF2-40B4-BE49-F238E27FC236}">
                <a16:creationId xmlns:a16="http://schemas.microsoft.com/office/drawing/2014/main" id="{939D72F9-986F-DC75-D30A-6AA418041EC2}"/>
              </a:ext>
            </a:extLst>
          </p:cNvPr>
          <p:cNvSpPr/>
          <p:nvPr/>
        </p:nvSpPr>
        <p:spPr>
          <a:xfrm>
            <a:off x="3721395" y="3221665"/>
            <a:ext cx="4348717" cy="1860698"/>
          </a:xfrm>
          <a:prstGeom prst="rect">
            <a:avLst/>
          </a:prstGeom>
          <a:solidFill>
            <a:srgbClr val="0C0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DB465B6-0E9E-713F-80C5-C56E271FCD9D}"/>
              </a:ext>
            </a:extLst>
          </p:cNvPr>
          <p:cNvSpPr txBox="1"/>
          <p:nvPr/>
        </p:nvSpPr>
        <p:spPr>
          <a:xfrm rot="525677">
            <a:off x="7161861" y="3209788"/>
            <a:ext cx="4547102" cy="738664"/>
          </a:xfrm>
          <a:prstGeom prst="rect">
            <a:avLst/>
          </a:prstGeom>
          <a:solidFill>
            <a:srgbClr val="92D050"/>
          </a:solidFill>
        </p:spPr>
        <p:txBody>
          <a:bodyPr wrap="square">
            <a:spAutoFit/>
          </a:bodyPr>
          <a:lstStyle/>
          <a:p>
            <a:r>
              <a:rPr lang="en-GB" sz="1400" i="1" dirty="0"/>
              <a:t>“Being autistic, similar to being deaf or blind, is intrinsic to one’s identity and culture, and cannot and should not be separated from people.” (Crosman, 2019, {blog}).</a:t>
            </a:r>
          </a:p>
        </p:txBody>
      </p:sp>
      <p:pic>
        <p:nvPicPr>
          <p:cNvPr id="11" name="Picture 10">
            <a:extLst>
              <a:ext uri="{FF2B5EF4-FFF2-40B4-BE49-F238E27FC236}">
                <a16:creationId xmlns:a16="http://schemas.microsoft.com/office/drawing/2014/main" id="{86106C5E-7D64-0C89-A5C0-0720356EA9BF}"/>
              </a:ext>
            </a:extLst>
          </p:cNvPr>
          <p:cNvPicPr>
            <a:picLocks noChangeAspect="1"/>
          </p:cNvPicPr>
          <p:nvPr/>
        </p:nvPicPr>
        <p:blipFill>
          <a:blip r:embed="rId2"/>
          <a:stretch>
            <a:fillRect/>
          </a:stretch>
        </p:blipFill>
        <p:spPr>
          <a:xfrm>
            <a:off x="641359" y="446345"/>
            <a:ext cx="3766748" cy="5308693"/>
          </a:xfrm>
          <a:prstGeom prst="rect">
            <a:avLst/>
          </a:prstGeom>
        </p:spPr>
      </p:pic>
      <p:sp>
        <p:nvSpPr>
          <p:cNvPr id="12" name="TextBox 11">
            <a:extLst>
              <a:ext uri="{FF2B5EF4-FFF2-40B4-BE49-F238E27FC236}">
                <a16:creationId xmlns:a16="http://schemas.microsoft.com/office/drawing/2014/main" id="{8B9C5DE3-98A1-21BD-C55F-9BF6F636918A}"/>
              </a:ext>
            </a:extLst>
          </p:cNvPr>
          <p:cNvSpPr txBox="1"/>
          <p:nvPr/>
        </p:nvSpPr>
        <p:spPr>
          <a:xfrm>
            <a:off x="429852" y="5770427"/>
            <a:ext cx="3500120" cy="523220"/>
          </a:xfrm>
          <a:prstGeom prst="rect">
            <a:avLst/>
          </a:prstGeom>
          <a:noFill/>
        </p:spPr>
        <p:txBody>
          <a:bodyPr wrap="square">
            <a:spAutoFit/>
          </a:bodyPr>
          <a:lstStyle/>
          <a:p>
            <a:r>
              <a:rPr lang="en-GB" sz="1400" dirty="0">
                <a:solidFill>
                  <a:schemeClr val="accent2">
                    <a:lumMod val="75000"/>
                  </a:schemeClr>
                </a:solidFill>
              </a:rPr>
              <a:t>illustrated by a young autistic blogger Cadence (The Autism Label, 2016)</a:t>
            </a:r>
          </a:p>
        </p:txBody>
      </p:sp>
      <p:sp>
        <p:nvSpPr>
          <p:cNvPr id="13" name="TextBox 12">
            <a:extLst>
              <a:ext uri="{FF2B5EF4-FFF2-40B4-BE49-F238E27FC236}">
                <a16:creationId xmlns:a16="http://schemas.microsoft.com/office/drawing/2014/main" id="{926AAEC7-95B1-290E-40BC-4B5E50A53A9D}"/>
              </a:ext>
            </a:extLst>
          </p:cNvPr>
          <p:cNvSpPr txBox="1"/>
          <p:nvPr/>
        </p:nvSpPr>
        <p:spPr>
          <a:xfrm>
            <a:off x="4538477" y="4263670"/>
            <a:ext cx="4766565" cy="523220"/>
          </a:xfrm>
          <a:prstGeom prst="rect">
            <a:avLst/>
          </a:prstGeom>
          <a:solidFill>
            <a:schemeClr val="tx2">
              <a:lumMod val="20000"/>
              <a:lumOff val="80000"/>
            </a:schemeClr>
          </a:solidFill>
        </p:spPr>
        <p:txBody>
          <a:bodyPr wrap="square">
            <a:spAutoFit/>
          </a:bodyPr>
          <a:lstStyle/>
          <a:p>
            <a:r>
              <a:rPr lang="en-GB" sz="1400" i="1" dirty="0"/>
              <a:t>“autism is part of me just as having brown eyes or hair may be part of you” Ackerman (2019, [blog])</a:t>
            </a:r>
          </a:p>
        </p:txBody>
      </p:sp>
      <p:sp>
        <p:nvSpPr>
          <p:cNvPr id="14" name="TextBox 13">
            <a:extLst>
              <a:ext uri="{FF2B5EF4-FFF2-40B4-BE49-F238E27FC236}">
                <a16:creationId xmlns:a16="http://schemas.microsoft.com/office/drawing/2014/main" id="{060A135F-6C14-39C4-6DC7-FAD0FA97B717}"/>
              </a:ext>
            </a:extLst>
          </p:cNvPr>
          <p:cNvSpPr txBox="1"/>
          <p:nvPr/>
        </p:nvSpPr>
        <p:spPr>
          <a:xfrm>
            <a:off x="5021939" y="5216429"/>
            <a:ext cx="6248400" cy="1077218"/>
          </a:xfrm>
          <a:prstGeom prst="rect">
            <a:avLst/>
          </a:prstGeom>
          <a:solidFill>
            <a:srgbClr val="FFFF00"/>
          </a:solidFill>
        </p:spPr>
        <p:txBody>
          <a:bodyPr wrap="square">
            <a:spAutoFit/>
          </a:bodyPr>
          <a:lstStyle/>
          <a:p>
            <a:pPr algn="r"/>
            <a:r>
              <a:rPr lang="en-GB" sz="1600" b="0" i="0" dirty="0">
                <a:solidFill>
                  <a:srgbClr val="333333"/>
                </a:solidFill>
                <a:effectLst/>
                <a:latin typeface="Karla" pitchFamily="2" charset="0"/>
              </a:rPr>
              <a:t>Autism DOES define us, because we ARE Autistic. As much as our sexuality defines us, our skin colour, our ailments, our jobs, our traumas, our moments of elation; every aspect of our lives define us. (</a:t>
            </a:r>
            <a:r>
              <a:rPr lang="en-GB" sz="1600" b="0" i="0" dirty="0" err="1">
                <a:solidFill>
                  <a:srgbClr val="333333"/>
                </a:solidFill>
                <a:effectLst/>
                <a:latin typeface="Karla" pitchFamily="2" charset="0"/>
              </a:rPr>
              <a:t>theautisticadvocate</a:t>
            </a:r>
            <a:r>
              <a:rPr lang="en-GB" sz="1600" b="0" i="0" dirty="0">
                <a:solidFill>
                  <a:srgbClr val="333333"/>
                </a:solidFill>
                <a:effectLst/>
                <a:latin typeface="Karla" pitchFamily="2" charset="0"/>
              </a:rPr>
              <a:t>, 2019)</a:t>
            </a:r>
            <a:endParaRPr lang="en-GB" sz="1600" dirty="0"/>
          </a:p>
        </p:txBody>
      </p:sp>
      <p:sp>
        <p:nvSpPr>
          <p:cNvPr id="2" name="TextBox 1">
            <a:extLst>
              <a:ext uri="{FF2B5EF4-FFF2-40B4-BE49-F238E27FC236}">
                <a16:creationId xmlns:a16="http://schemas.microsoft.com/office/drawing/2014/main" id="{9023C72B-F651-C886-C514-C58B32842438}"/>
              </a:ext>
            </a:extLst>
          </p:cNvPr>
          <p:cNvSpPr txBox="1"/>
          <p:nvPr/>
        </p:nvSpPr>
        <p:spPr>
          <a:xfrm>
            <a:off x="4408107" y="479476"/>
            <a:ext cx="7012164" cy="830997"/>
          </a:xfrm>
          <a:prstGeom prst="rect">
            <a:avLst/>
          </a:prstGeom>
          <a:noFill/>
        </p:spPr>
        <p:txBody>
          <a:bodyPr wrap="square" rtlCol="0">
            <a:spAutoFit/>
          </a:bodyPr>
          <a:lstStyle/>
          <a:p>
            <a:r>
              <a:rPr lang="en-GB" sz="2400" dirty="0">
                <a:solidFill>
                  <a:schemeClr val="bg1"/>
                </a:solidFill>
              </a:rPr>
              <a:t>Firstly – recognise autism is an identity and as such the individual needs help to develop it </a:t>
            </a:r>
          </a:p>
        </p:txBody>
      </p:sp>
    </p:spTree>
    <p:extLst>
      <p:ext uri="{BB962C8B-B14F-4D97-AF65-F5344CB8AC3E}">
        <p14:creationId xmlns:p14="http://schemas.microsoft.com/office/powerpoint/2010/main" val="3627937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72E1DCA-36F1-9F6F-1716-1AE7581B4FFA}"/>
              </a:ext>
            </a:extLst>
          </p:cNvPr>
          <p:cNvSpPr>
            <a:spLocks noGrp="1"/>
          </p:cNvSpPr>
          <p:nvPr>
            <p:ph type="sldNum" sz="quarter" idx="12"/>
          </p:nvPr>
        </p:nvSpPr>
        <p:spPr/>
        <p:txBody>
          <a:bodyPr/>
          <a:lstStyle/>
          <a:p>
            <a:pPr rtl="0"/>
            <a:fld id="{FE024F78-56A6-7740-B68D-8D4D026EDF3F}" type="slidenum">
              <a:rPr lang="en-GB" smtClean="0"/>
              <a:pPr rtl="0"/>
              <a:t>2</a:t>
            </a:fld>
            <a:endParaRPr lang="en-GB" dirty="0"/>
          </a:p>
        </p:txBody>
      </p:sp>
      <p:sp>
        <p:nvSpPr>
          <p:cNvPr id="12" name="Slide Number Placeholder 1">
            <a:extLst>
              <a:ext uri="{FF2B5EF4-FFF2-40B4-BE49-F238E27FC236}">
                <a16:creationId xmlns:a16="http://schemas.microsoft.com/office/drawing/2014/main" id="{A479FF61-9B65-7091-1674-0D2B1D2F27DF}"/>
              </a:ext>
            </a:extLst>
          </p:cNvPr>
          <p:cNvSpPr txBox="1">
            <a:spLocks/>
          </p:cNvSpPr>
          <p:nvPr/>
        </p:nvSpPr>
        <p:spPr>
          <a:xfrm>
            <a:off x="8610600" y="6356350"/>
            <a:ext cx="2743200" cy="365125"/>
          </a:xfrm>
          <a:prstGeom prst="rect">
            <a:avLst/>
          </a:prstGeom>
        </p:spPr>
        <p:txBody>
          <a:bodyPr vert="horz" lIns="91440" tIns="45720" rIns="91440" bIns="45720" rtlCol="0" anchor="ctr">
            <a:noAutofit/>
          </a:bodyPr>
          <a:lstStyle>
            <a:defPPr rtl="0">
              <a:defRPr lang="en-GB"/>
            </a:defPPr>
            <a:lvl1pPr marL="0" algn="r" defTabSz="914400" rtl="0" eaLnBrk="1" latinLnBrk="0" hangingPunct="1">
              <a:defRPr lang="en-GB" sz="1200" kern="1200">
                <a:solidFill>
                  <a:schemeClr val="bg1"/>
                </a:solidFill>
                <a:latin typeface="+mj-lt"/>
                <a:ea typeface="+mn-ea"/>
                <a:cs typeface="Biome" panose="020B0503030204020804" pitchFamily="34" charset="0"/>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a:lstStyle>
          <a:p>
            <a:fld id="{9EC71654-96A5-4280-94F3-931C61A9F92C}" type="slidenum">
              <a:rPr lang="en-US" smtClean="0"/>
              <a:pPr/>
              <a:t>2</a:t>
            </a:fld>
            <a:endParaRPr lang="en-US" dirty="0"/>
          </a:p>
        </p:txBody>
      </p:sp>
      <p:sp>
        <p:nvSpPr>
          <p:cNvPr id="13" name="Rectangle 12">
            <a:extLst>
              <a:ext uri="{FF2B5EF4-FFF2-40B4-BE49-F238E27FC236}">
                <a16:creationId xmlns:a16="http://schemas.microsoft.com/office/drawing/2014/main" id="{848F65E8-563C-BEBE-C97E-648E730CBF60}"/>
              </a:ext>
            </a:extLst>
          </p:cNvPr>
          <p:cNvSpPr/>
          <p:nvPr/>
        </p:nvSpPr>
        <p:spPr>
          <a:xfrm>
            <a:off x="298863" y="489949"/>
            <a:ext cx="4661854" cy="923330"/>
          </a:xfrm>
          <a:prstGeom prst="rect">
            <a:avLst/>
          </a:prstGeom>
          <a:noFill/>
        </p:spPr>
        <p:txBody>
          <a:bodyPr wrap="none" lIns="91440" tIns="45720" rIns="91440" bIns="45720">
            <a:spAutoFit/>
          </a:bodyPr>
          <a:lstStyle/>
          <a:p>
            <a:pPr algn="ctr"/>
            <a:r>
              <a:rPr lang="en-US" sz="5400" b="0" cap="none" spc="0" dirty="0">
                <a:ln w="0"/>
                <a:solidFill>
                  <a:schemeClr val="accent2">
                    <a:lumMod val="75000"/>
                  </a:schemeClr>
                </a:solidFill>
                <a:effectLst>
                  <a:outerShdw blurRad="38100" dist="19050" dir="2700000" algn="tl" rotWithShape="0">
                    <a:schemeClr val="dk1">
                      <a:alpha val="40000"/>
                    </a:schemeClr>
                  </a:outerShdw>
                </a:effectLst>
              </a:rPr>
              <a:t>A bit about me</a:t>
            </a:r>
          </a:p>
        </p:txBody>
      </p:sp>
      <p:pic>
        <p:nvPicPr>
          <p:cNvPr id="14" name="Picture 13" descr="A group of people posing for a photo&#10;&#10;Description automatically generated">
            <a:extLst>
              <a:ext uri="{FF2B5EF4-FFF2-40B4-BE49-F238E27FC236}">
                <a16:creationId xmlns:a16="http://schemas.microsoft.com/office/drawing/2014/main" id="{0A7611B9-6097-798A-B3A1-B0B9265A5D57}"/>
              </a:ext>
            </a:extLst>
          </p:cNvPr>
          <p:cNvPicPr>
            <a:picLocks noChangeAspect="1"/>
          </p:cNvPicPr>
          <p:nvPr/>
        </p:nvPicPr>
        <p:blipFill>
          <a:blip r:embed="rId2"/>
          <a:stretch>
            <a:fillRect/>
          </a:stretch>
        </p:blipFill>
        <p:spPr>
          <a:xfrm rot="21224806">
            <a:off x="6470107" y="359122"/>
            <a:ext cx="3880940" cy="2910705"/>
          </a:xfrm>
          <a:prstGeom prst="rect">
            <a:avLst/>
          </a:prstGeom>
        </p:spPr>
      </p:pic>
      <p:pic>
        <p:nvPicPr>
          <p:cNvPr id="15" name="Picture 14" descr="A picture containing person&#10;&#10;Description automatically generated">
            <a:extLst>
              <a:ext uri="{FF2B5EF4-FFF2-40B4-BE49-F238E27FC236}">
                <a16:creationId xmlns:a16="http://schemas.microsoft.com/office/drawing/2014/main" id="{13B65A2A-3128-AF69-0A3B-A88503CB3CBB}"/>
              </a:ext>
            </a:extLst>
          </p:cNvPr>
          <p:cNvPicPr>
            <a:picLocks noChangeAspect="1"/>
          </p:cNvPicPr>
          <p:nvPr/>
        </p:nvPicPr>
        <p:blipFill rotWithShape="1">
          <a:blip r:embed="rId3"/>
          <a:srcRect l="19098"/>
          <a:stretch/>
        </p:blipFill>
        <p:spPr>
          <a:xfrm rot="4764304">
            <a:off x="523060" y="3080660"/>
            <a:ext cx="2529331" cy="2344791"/>
          </a:xfrm>
          <a:prstGeom prst="rect">
            <a:avLst/>
          </a:prstGeom>
        </p:spPr>
      </p:pic>
      <p:grpSp>
        <p:nvGrpSpPr>
          <p:cNvPr id="16" name="Group 15">
            <a:extLst>
              <a:ext uri="{FF2B5EF4-FFF2-40B4-BE49-F238E27FC236}">
                <a16:creationId xmlns:a16="http://schemas.microsoft.com/office/drawing/2014/main" id="{42E97C1E-4E2F-9EDA-C157-D5F8DC42BF1E}"/>
              </a:ext>
            </a:extLst>
          </p:cNvPr>
          <p:cNvGrpSpPr/>
          <p:nvPr/>
        </p:nvGrpSpPr>
        <p:grpSpPr>
          <a:xfrm>
            <a:off x="2877342" y="1697722"/>
            <a:ext cx="3715423" cy="2320007"/>
            <a:chOff x="3099772" y="1694082"/>
            <a:chExt cx="3492992" cy="2204476"/>
          </a:xfrm>
        </p:grpSpPr>
        <p:pic>
          <p:nvPicPr>
            <p:cNvPr id="17" name="Picture 16">
              <a:extLst>
                <a:ext uri="{FF2B5EF4-FFF2-40B4-BE49-F238E27FC236}">
                  <a16:creationId xmlns:a16="http://schemas.microsoft.com/office/drawing/2014/main" id="{B48B666F-F7DE-F1E0-5282-05730EB86401}"/>
                </a:ext>
              </a:extLst>
            </p:cNvPr>
            <p:cNvPicPr>
              <a:picLocks noChangeAspect="1"/>
            </p:cNvPicPr>
            <p:nvPr/>
          </p:nvPicPr>
          <p:blipFill rotWithShape="1">
            <a:blip r:embed="rId4"/>
            <a:srcRect b="10663"/>
            <a:stretch/>
          </p:blipFill>
          <p:spPr>
            <a:xfrm>
              <a:off x="3172660" y="2049819"/>
              <a:ext cx="2752725" cy="1489137"/>
            </a:xfrm>
            <a:prstGeom prst="ellipse">
              <a:avLst/>
            </a:prstGeom>
          </p:spPr>
        </p:pic>
        <p:sp>
          <p:nvSpPr>
            <p:cNvPr id="18" name="Rectangle 17">
              <a:extLst>
                <a:ext uri="{FF2B5EF4-FFF2-40B4-BE49-F238E27FC236}">
                  <a16:creationId xmlns:a16="http://schemas.microsoft.com/office/drawing/2014/main" id="{EC4827F6-1BD0-B331-8F16-D63362BC3CE5}"/>
                </a:ext>
              </a:extLst>
            </p:cNvPr>
            <p:cNvSpPr/>
            <p:nvPr/>
          </p:nvSpPr>
          <p:spPr>
            <a:xfrm rot="20652405">
              <a:off x="3099772" y="1694082"/>
              <a:ext cx="1765491"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Autism</a:t>
              </a:r>
            </a:p>
          </p:txBody>
        </p:sp>
        <p:sp>
          <p:nvSpPr>
            <p:cNvPr id="19" name="Rectangle 18">
              <a:extLst>
                <a:ext uri="{FF2B5EF4-FFF2-40B4-BE49-F238E27FC236}">
                  <a16:creationId xmlns:a16="http://schemas.microsoft.com/office/drawing/2014/main" id="{C83871B2-D22A-E0B3-5D0F-1CA35EBB7155}"/>
                </a:ext>
              </a:extLst>
            </p:cNvPr>
            <p:cNvSpPr/>
            <p:nvPr/>
          </p:nvSpPr>
          <p:spPr>
            <a:xfrm rot="307099">
              <a:off x="3369006" y="3225923"/>
              <a:ext cx="2215064" cy="672635"/>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Dyslexia</a:t>
              </a:r>
            </a:p>
          </p:txBody>
        </p:sp>
        <p:sp>
          <p:nvSpPr>
            <p:cNvPr id="20" name="Rectangle 19">
              <a:extLst>
                <a:ext uri="{FF2B5EF4-FFF2-40B4-BE49-F238E27FC236}">
                  <a16:creationId xmlns:a16="http://schemas.microsoft.com/office/drawing/2014/main" id="{53EB8401-5595-D2FC-D002-DBECE36F27DD}"/>
                </a:ext>
              </a:extLst>
            </p:cNvPr>
            <p:cNvSpPr/>
            <p:nvPr/>
          </p:nvSpPr>
          <p:spPr>
            <a:xfrm rot="21187891">
              <a:off x="4827273" y="2046446"/>
              <a:ext cx="1765491" cy="1495881"/>
            </a:xfrm>
            <a:prstGeom prst="rect">
              <a:avLst/>
            </a:prstGeom>
            <a:noFill/>
          </p:spPr>
          <p:txBody>
            <a:bodyPr wrap="square" lIns="91440" tIns="45720" rIns="91440" bIns="45720">
              <a:spAutoFit/>
            </a:bodyPr>
            <a:lstStyle/>
            <a:p>
              <a:pPr algn="ctr">
                <a:lnSpc>
                  <a:spcPts val="2800"/>
                </a:lnSpc>
              </a:pPr>
              <a:r>
                <a:rPr lang="en-US" sz="4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A</a:t>
              </a:r>
            </a:p>
            <a:p>
              <a:pPr algn="ctr">
                <a:lnSpc>
                  <a:spcPts val="2800"/>
                </a:lnSpc>
              </a:pPr>
              <a:r>
                <a:rPr lang="en-US" sz="4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D</a:t>
              </a:r>
            </a:p>
            <a:p>
              <a:pPr algn="ctr">
                <a:lnSpc>
                  <a:spcPts val="2800"/>
                </a:lnSpc>
              </a:pPr>
              <a:r>
                <a:rPr lang="en-US" sz="4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H</a:t>
              </a:r>
            </a:p>
            <a:p>
              <a:pPr algn="ctr">
                <a:lnSpc>
                  <a:spcPts val="2800"/>
                </a:lnSpc>
              </a:pPr>
              <a:r>
                <a:rPr lang="en-US" sz="4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D</a:t>
              </a:r>
            </a:p>
          </p:txBody>
        </p:sp>
      </p:grpSp>
      <p:pic>
        <p:nvPicPr>
          <p:cNvPr id="21" name="Picture 20">
            <a:extLst>
              <a:ext uri="{FF2B5EF4-FFF2-40B4-BE49-F238E27FC236}">
                <a16:creationId xmlns:a16="http://schemas.microsoft.com/office/drawing/2014/main" id="{6ABCFD25-4EFE-EF4E-1F17-5CCF5D26500E}"/>
              </a:ext>
            </a:extLst>
          </p:cNvPr>
          <p:cNvPicPr>
            <a:picLocks noChangeAspect="1"/>
          </p:cNvPicPr>
          <p:nvPr/>
        </p:nvPicPr>
        <p:blipFill>
          <a:blip r:embed="rId5"/>
          <a:stretch>
            <a:fillRect/>
          </a:stretch>
        </p:blipFill>
        <p:spPr>
          <a:xfrm>
            <a:off x="5940160" y="3552087"/>
            <a:ext cx="2556047" cy="2556047"/>
          </a:xfrm>
          <a:prstGeom prst="flowChartConnector">
            <a:avLst/>
          </a:prstGeom>
        </p:spPr>
      </p:pic>
      <p:pic>
        <p:nvPicPr>
          <p:cNvPr id="22" name="Picture 21">
            <a:extLst>
              <a:ext uri="{FF2B5EF4-FFF2-40B4-BE49-F238E27FC236}">
                <a16:creationId xmlns:a16="http://schemas.microsoft.com/office/drawing/2014/main" id="{C19188AC-FAD9-37BE-CE0B-2EF16D80053B}"/>
              </a:ext>
            </a:extLst>
          </p:cNvPr>
          <p:cNvPicPr>
            <a:picLocks noChangeAspect="1"/>
          </p:cNvPicPr>
          <p:nvPr/>
        </p:nvPicPr>
        <p:blipFill>
          <a:blip r:embed="rId6"/>
          <a:stretch>
            <a:fillRect/>
          </a:stretch>
        </p:blipFill>
        <p:spPr>
          <a:xfrm>
            <a:off x="8837946" y="3110799"/>
            <a:ext cx="3068639" cy="3690235"/>
          </a:xfrm>
          <a:prstGeom prst="rect">
            <a:avLst/>
          </a:prstGeom>
        </p:spPr>
      </p:pic>
      <p:pic>
        <p:nvPicPr>
          <p:cNvPr id="23" name="Picture 22">
            <a:extLst>
              <a:ext uri="{FF2B5EF4-FFF2-40B4-BE49-F238E27FC236}">
                <a16:creationId xmlns:a16="http://schemas.microsoft.com/office/drawing/2014/main" id="{7CA94F19-088D-3333-130F-71E53152F773}"/>
              </a:ext>
            </a:extLst>
          </p:cNvPr>
          <p:cNvPicPr>
            <a:picLocks noChangeAspect="1"/>
          </p:cNvPicPr>
          <p:nvPr/>
        </p:nvPicPr>
        <p:blipFill>
          <a:blip r:embed="rId7"/>
          <a:stretch>
            <a:fillRect/>
          </a:stretch>
        </p:blipFill>
        <p:spPr>
          <a:xfrm>
            <a:off x="3172660" y="4290586"/>
            <a:ext cx="2634991" cy="2143125"/>
          </a:xfrm>
          <a:prstGeom prst="rect">
            <a:avLst/>
          </a:prstGeom>
        </p:spPr>
      </p:pic>
    </p:spTree>
    <p:extLst>
      <p:ext uri="{BB962C8B-B14F-4D97-AF65-F5344CB8AC3E}">
        <p14:creationId xmlns:p14="http://schemas.microsoft.com/office/powerpoint/2010/main" val="1516939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A315C4-A1FE-305E-EABE-07FB63E5C12E}"/>
              </a:ext>
            </a:extLst>
          </p:cNvPr>
          <p:cNvSpPr/>
          <p:nvPr/>
        </p:nvSpPr>
        <p:spPr>
          <a:xfrm>
            <a:off x="3721395" y="3221665"/>
            <a:ext cx="4348717" cy="1860698"/>
          </a:xfrm>
          <a:prstGeom prst="rect">
            <a:avLst/>
          </a:prstGeom>
          <a:solidFill>
            <a:srgbClr val="0C0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3BD0F9DD-9798-DEAE-2C33-2AC80C17A196}"/>
              </a:ext>
            </a:extLst>
          </p:cNvPr>
          <p:cNvSpPr>
            <a:spLocks noGrp="1"/>
          </p:cNvSpPr>
          <p:nvPr>
            <p:ph type="sldNum" sz="quarter" idx="12"/>
          </p:nvPr>
        </p:nvSpPr>
        <p:spPr/>
        <p:txBody>
          <a:bodyPr/>
          <a:lstStyle/>
          <a:p>
            <a:pPr rtl="0"/>
            <a:fld id="{FE024F78-56A6-7740-B68D-8D4D026EDF3F}" type="slidenum">
              <a:rPr lang="en-GB" smtClean="0"/>
              <a:pPr rtl="0"/>
              <a:t>20</a:t>
            </a:fld>
            <a:endParaRPr lang="en-GB" dirty="0"/>
          </a:p>
        </p:txBody>
      </p:sp>
      <p:sp>
        <p:nvSpPr>
          <p:cNvPr id="9" name="Content Placeholder 4">
            <a:extLst>
              <a:ext uri="{FF2B5EF4-FFF2-40B4-BE49-F238E27FC236}">
                <a16:creationId xmlns:a16="http://schemas.microsoft.com/office/drawing/2014/main" id="{9A27E290-158B-3E7D-1086-2F071C2D2EB3}"/>
              </a:ext>
            </a:extLst>
          </p:cNvPr>
          <p:cNvSpPr txBox="1">
            <a:spLocks/>
          </p:cNvSpPr>
          <p:nvPr/>
        </p:nvSpPr>
        <p:spPr>
          <a:xfrm>
            <a:off x="988742" y="774205"/>
            <a:ext cx="3809999" cy="3520600"/>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lang="en-GB"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lang="en-GB"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lang="en-GB"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lang="en-GB"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lang="en-GB"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a:lstStyle>
          <a:p>
            <a:r>
              <a:rPr lang="en-GB" sz="4400" b="1" dirty="0"/>
              <a:t>The most powerful tool you have as teachers is yourself!</a:t>
            </a:r>
          </a:p>
        </p:txBody>
      </p:sp>
      <p:sp>
        <p:nvSpPr>
          <p:cNvPr id="10" name="TextBox 9">
            <a:extLst>
              <a:ext uri="{FF2B5EF4-FFF2-40B4-BE49-F238E27FC236}">
                <a16:creationId xmlns:a16="http://schemas.microsoft.com/office/drawing/2014/main" id="{755E4999-8DA2-508C-11D6-B55EFDE9CB72}"/>
              </a:ext>
            </a:extLst>
          </p:cNvPr>
          <p:cNvSpPr txBox="1"/>
          <p:nvPr/>
        </p:nvSpPr>
        <p:spPr>
          <a:xfrm>
            <a:off x="4937760" y="3665022"/>
            <a:ext cx="6715760" cy="2862322"/>
          </a:xfrm>
          <a:prstGeom prst="rect">
            <a:avLst/>
          </a:prstGeom>
          <a:noFill/>
        </p:spPr>
        <p:txBody>
          <a:bodyPr wrap="square">
            <a:spAutoFit/>
          </a:bodyPr>
          <a:lstStyle/>
          <a:p>
            <a:pPr marL="0" indent="0" algn="ctr">
              <a:buNone/>
            </a:pPr>
            <a:r>
              <a:rPr lang="en-GB" sz="3600" dirty="0">
                <a:solidFill>
                  <a:srgbClr val="FF0000"/>
                </a:solidFill>
              </a:rPr>
              <a:t>Above any intervention students report that the biggest impact on their ability to learn is the way the teacher makes them feel!</a:t>
            </a:r>
          </a:p>
        </p:txBody>
      </p:sp>
      <p:sp>
        <p:nvSpPr>
          <p:cNvPr id="11" name="TextBox 10">
            <a:extLst>
              <a:ext uri="{FF2B5EF4-FFF2-40B4-BE49-F238E27FC236}">
                <a16:creationId xmlns:a16="http://schemas.microsoft.com/office/drawing/2014/main" id="{D242A310-456A-7E23-F945-BC46CD545477}"/>
              </a:ext>
            </a:extLst>
          </p:cNvPr>
          <p:cNvSpPr txBox="1"/>
          <p:nvPr/>
        </p:nvSpPr>
        <p:spPr>
          <a:xfrm>
            <a:off x="443322" y="4532669"/>
            <a:ext cx="4331877" cy="1754326"/>
          </a:xfrm>
          <a:prstGeom prst="rect">
            <a:avLst/>
          </a:prstGeom>
          <a:solidFill>
            <a:schemeClr val="accent1">
              <a:lumMod val="20000"/>
              <a:lumOff val="80000"/>
            </a:schemeClr>
          </a:solidFill>
        </p:spPr>
        <p:txBody>
          <a:bodyPr wrap="square">
            <a:spAutoFit/>
          </a:bodyPr>
          <a:lstStyle/>
          <a:p>
            <a:pPr algn="ctr"/>
            <a:r>
              <a:rPr lang="en-US" sz="1800" i="1" dirty="0">
                <a:effectLst/>
                <a:latin typeface="Calibri" panose="020F0502020204030204" pitchFamily="34" charset="0"/>
                <a:ea typeface="Calibri" panose="020F0502020204030204" pitchFamily="34" charset="0"/>
                <a:cs typeface="Times New Roman" panose="02020603050405020304" pitchFamily="18" charset="0"/>
              </a:rPr>
              <a:t>“If I have one thing to say to teachers, it would be: be involved more with your autistic students and try to find out if anything is going wrong or if they are struggling with something, because most of the time, they will try not to show it.”</a:t>
            </a:r>
            <a:endParaRPr lang="en-GB" i="1" dirty="0"/>
          </a:p>
        </p:txBody>
      </p:sp>
      <p:sp>
        <p:nvSpPr>
          <p:cNvPr id="12" name="TextBox 11">
            <a:extLst>
              <a:ext uri="{FF2B5EF4-FFF2-40B4-BE49-F238E27FC236}">
                <a16:creationId xmlns:a16="http://schemas.microsoft.com/office/drawing/2014/main" id="{F4FCD3B8-C370-22C9-D2DB-C95B007F6EBC}"/>
              </a:ext>
            </a:extLst>
          </p:cNvPr>
          <p:cNvSpPr txBox="1"/>
          <p:nvPr/>
        </p:nvSpPr>
        <p:spPr>
          <a:xfrm>
            <a:off x="5560060" y="568325"/>
            <a:ext cx="5471160" cy="2308324"/>
          </a:xfrm>
          <a:prstGeom prst="rect">
            <a:avLst/>
          </a:prstGeom>
          <a:solidFill>
            <a:schemeClr val="accent2">
              <a:lumMod val="20000"/>
              <a:lumOff val="80000"/>
            </a:schemeClr>
          </a:solidFill>
        </p:spPr>
        <p:txBody>
          <a:bodyPr wrap="square">
            <a:spAutoFit/>
          </a:bodyPr>
          <a:lstStyle/>
          <a:p>
            <a:pPr algn="ctr"/>
            <a:r>
              <a:rPr lang="en-GB" sz="1800" i="1" dirty="0">
                <a:effectLst/>
                <a:latin typeface="Calibri" panose="020F0502020204030204" pitchFamily="34" charset="0"/>
                <a:ea typeface="Calibri" panose="020F0502020204030204" pitchFamily="34" charset="0"/>
                <a:cs typeface="Times New Roman" panose="02020603050405020304" pitchFamily="18" charset="0"/>
              </a:rPr>
              <a:t>“Take the time to get to know them and find out what things make the classroom environment uncomfortable for them and do your best to accommodate their needs. This may be as simple as ensuring a student is not in the random picker or giving them a seat in a certain part of the room, giving plenty of notice of any changes, etcetera. A few simple changes can make a world of difference to a student with autism, just ask!”</a:t>
            </a:r>
            <a:endParaRPr lang="en-GB" i="1" dirty="0"/>
          </a:p>
        </p:txBody>
      </p:sp>
      <p:pic>
        <p:nvPicPr>
          <p:cNvPr id="13" name="i see you and i hear you clip">
            <a:hlinkClick r:id="" action="ppaction://media"/>
            <a:extLst>
              <a:ext uri="{FF2B5EF4-FFF2-40B4-BE49-F238E27FC236}">
                <a16:creationId xmlns:a16="http://schemas.microsoft.com/office/drawing/2014/main" id="{E1ED009A-FB2C-2466-5475-78740EA640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3323" y="468770"/>
            <a:ext cx="406400" cy="406400"/>
          </a:xfrm>
          <a:prstGeom prst="rect">
            <a:avLst/>
          </a:prstGeom>
        </p:spPr>
      </p:pic>
    </p:spTree>
    <p:extLst>
      <p:ext uri="{BB962C8B-B14F-4D97-AF65-F5344CB8AC3E}">
        <p14:creationId xmlns:p14="http://schemas.microsoft.com/office/powerpoint/2010/main" val="347613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41433BC-D443-E95B-ECA7-59036EBB84CF}"/>
              </a:ext>
            </a:extLst>
          </p:cNvPr>
          <p:cNvSpPr>
            <a:spLocks noGrp="1"/>
          </p:cNvSpPr>
          <p:nvPr>
            <p:ph type="ftr" sz="quarter" idx="11"/>
          </p:nvPr>
        </p:nvSpPr>
        <p:spPr/>
        <p:txBody>
          <a:bodyPr/>
          <a:lstStyle/>
          <a:p>
            <a:pPr rtl="0"/>
            <a:r>
              <a:rPr lang="en-GB"/>
              <a:t>Scientific findings</a:t>
            </a:r>
          </a:p>
        </p:txBody>
      </p:sp>
      <p:sp>
        <p:nvSpPr>
          <p:cNvPr id="8" name="Slide Number Placeholder 7">
            <a:extLst>
              <a:ext uri="{FF2B5EF4-FFF2-40B4-BE49-F238E27FC236}">
                <a16:creationId xmlns:a16="http://schemas.microsoft.com/office/drawing/2014/main" id="{07E685C0-BAEB-146C-BB5C-618FE41F247A}"/>
              </a:ext>
            </a:extLst>
          </p:cNvPr>
          <p:cNvSpPr>
            <a:spLocks noGrp="1"/>
          </p:cNvSpPr>
          <p:nvPr>
            <p:ph type="sldNum" sz="quarter" idx="12"/>
          </p:nvPr>
        </p:nvSpPr>
        <p:spPr/>
        <p:txBody>
          <a:bodyPr/>
          <a:lstStyle/>
          <a:p>
            <a:pPr rtl="0"/>
            <a:fld id="{FE024F78-56A6-7740-B68D-8D4D026EDF3F}" type="slidenum">
              <a:rPr lang="en-GB" smtClean="0"/>
              <a:pPr rtl="0"/>
              <a:t>21</a:t>
            </a:fld>
            <a:endParaRPr lang="en-GB" dirty="0"/>
          </a:p>
        </p:txBody>
      </p:sp>
      <p:pic>
        <p:nvPicPr>
          <p:cNvPr id="9" name="Picture 8" descr="Diagram&#10;&#10;Description automatically generated">
            <a:extLst>
              <a:ext uri="{FF2B5EF4-FFF2-40B4-BE49-F238E27FC236}">
                <a16:creationId xmlns:a16="http://schemas.microsoft.com/office/drawing/2014/main" id="{E0D09E78-A347-D6E0-4648-70A2A81D9629}"/>
              </a:ext>
            </a:extLst>
          </p:cNvPr>
          <p:cNvPicPr>
            <a:picLocks noChangeAspect="1"/>
          </p:cNvPicPr>
          <p:nvPr/>
        </p:nvPicPr>
        <p:blipFill rotWithShape="1">
          <a:blip r:embed="rId2"/>
          <a:srcRect l="3766" r="9033" b="6603"/>
          <a:stretch/>
        </p:blipFill>
        <p:spPr>
          <a:xfrm>
            <a:off x="336405" y="295544"/>
            <a:ext cx="6442358" cy="6382512"/>
          </a:xfrm>
          <a:prstGeom prst="rect">
            <a:avLst/>
          </a:prstGeom>
          <a:noFill/>
          <a:ln>
            <a:noFill/>
          </a:ln>
        </p:spPr>
      </p:pic>
      <p:sp>
        <p:nvSpPr>
          <p:cNvPr id="10" name="Title 2">
            <a:extLst>
              <a:ext uri="{FF2B5EF4-FFF2-40B4-BE49-F238E27FC236}">
                <a16:creationId xmlns:a16="http://schemas.microsoft.com/office/drawing/2014/main" id="{2A5831D7-CB8C-DBF2-75E5-CE60A721B3F0}"/>
              </a:ext>
            </a:extLst>
          </p:cNvPr>
          <p:cNvSpPr>
            <a:spLocks noGrp="1"/>
          </p:cNvSpPr>
          <p:nvPr>
            <p:ph type="title"/>
          </p:nvPr>
        </p:nvSpPr>
        <p:spPr>
          <a:xfrm>
            <a:off x="6719975" y="502372"/>
            <a:ext cx="5051503" cy="1448348"/>
          </a:xfrm>
        </p:spPr>
        <p:txBody>
          <a:bodyPr>
            <a:normAutofit/>
          </a:bodyPr>
          <a:lstStyle/>
          <a:p>
            <a:pPr algn="ctr"/>
            <a:r>
              <a:rPr lang="en-US" sz="3600" b="1" dirty="0"/>
              <a:t>Vicious circle of </a:t>
            </a:r>
            <a:br>
              <a:rPr lang="en-US" sz="3600" b="1" dirty="0"/>
            </a:br>
            <a:r>
              <a:rPr lang="en-US" sz="3600" b="1" dirty="0"/>
              <a:t>identification</a:t>
            </a:r>
          </a:p>
        </p:txBody>
      </p:sp>
      <p:sp>
        <p:nvSpPr>
          <p:cNvPr id="11" name="Text Placeholder 3">
            <a:extLst>
              <a:ext uri="{FF2B5EF4-FFF2-40B4-BE49-F238E27FC236}">
                <a16:creationId xmlns:a16="http://schemas.microsoft.com/office/drawing/2014/main" id="{5EAD1304-1E35-838A-B414-B10A9B75A603}"/>
              </a:ext>
            </a:extLst>
          </p:cNvPr>
          <p:cNvSpPr txBox="1">
            <a:spLocks/>
          </p:cNvSpPr>
          <p:nvPr/>
        </p:nvSpPr>
        <p:spPr>
          <a:xfrm>
            <a:off x="7761307" y="1950720"/>
            <a:ext cx="3962400" cy="4100621"/>
          </a:xfrm>
          <a:prstGeom prst="rect">
            <a:avLst/>
          </a:prstGeom>
        </p:spPr>
        <p:txBody>
          <a:bodyP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lang="en-GB"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lang="en-GB"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lang="en-GB"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lang="en-GB"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lang="en-GB"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a:lstStyle>
          <a:p>
            <a:pPr algn="ctr"/>
            <a:r>
              <a:rPr lang="en-GB" sz="2400" dirty="0"/>
              <a:t>the vicious circle, as I illustrate here, can only be broken by developing an environment of acceptance that everyone is different from the norm, and that being non-disabled is a temporary state as most people will experience disability at some stage of their lifetime (Shakespeare, 1996).</a:t>
            </a:r>
          </a:p>
        </p:txBody>
      </p:sp>
    </p:spTree>
    <p:extLst>
      <p:ext uri="{BB962C8B-B14F-4D97-AF65-F5344CB8AC3E}">
        <p14:creationId xmlns:p14="http://schemas.microsoft.com/office/powerpoint/2010/main" val="3396785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B630-D2EF-0E3B-813C-34AC34C7B385}"/>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D195F43E-4B58-A88C-D788-7F3FDA41FDF2}"/>
              </a:ext>
            </a:extLst>
          </p:cNvPr>
          <p:cNvSpPr>
            <a:spLocks noGrp="1"/>
          </p:cNvSpPr>
          <p:nvPr>
            <p:ph type="body" sz="quarter" idx="29"/>
          </p:nvPr>
        </p:nvSpPr>
        <p:spPr/>
        <p:txBody>
          <a:bodyPr/>
          <a:lstStyle/>
          <a:p>
            <a:endParaRPr lang="en-GB"/>
          </a:p>
        </p:txBody>
      </p:sp>
      <p:sp>
        <p:nvSpPr>
          <p:cNvPr id="4" name="Text Placeholder 3">
            <a:extLst>
              <a:ext uri="{FF2B5EF4-FFF2-40B4-BE49-F238E27FC236}">
                <a16:creationId xmlns:a16="http://schemas.microsoft.com/office/drawing/2014/main" id="{57C93EF9-C44D-D35A-6C51-BD481F99A583}"/>
              </a:ext>
            </a:extLst>
          </p:cNvPr>
          <p:cNvSpPr>
            <a:spLocks noGrp="1"/>
          </p:cNvSpPr>
          <p:nvPr>
            <p:ph type="body" sz="quarter" idx="33"/>
          </p:nvPr>
        </p:nvSpPr>
        <p:spPr/>
        <p:txBody>
          <a:bodyPr/>
          <a:lstStyle/>
          <a:p>
            <a:endParaRPr lang="en-GB"/>
          </a:p>
        </p:txBody>
      </p:sp>
      <p:sp>
        <p:nvSpPr>
          <p:cNvPr id="5" name="Text Placeholder 4">
            <a:extLst>
              <a:ext uri="{FF2B5EF4-FFF2-40B4-BE49-F238E27FC236}">
                <a16:creationId xmlns:a16="http://schemas.microsoft.com/office/drawing/2014/main" id="{1EED863C-41D9-08E1-C220-158B1AF3B464}"/>
              </a:ext>
            </a:extLst>
          </p:cNvPr>
          <p:cNvSpPr>
            <a:spLocks noGrp="1"/>
          </p:cNvSpPr>
          <p:nvPr>
            <p:ph type="body" sz="quarter" idx="34"/>
          </p:nvPr>
        </p:nvSpPr>
        <p:spPr/>
        <p:txBody>
          <a:bodyPr/>
          <a:lstStyle/>
          <a:p>
            <a:endParaRPr lang="en-GB"/>
          </a:p>
        </p:txBody>
      </p:sp>
      <p:sp>
        <p:nvSpPr>
          <p:cNvPr id="6" name="Text Placeholder 5">
            <a:extLst>
              <a:ext uri="{FF2B5EF4-FFF2-40B4-BE49-F238E27FC236}">
                <a16:creationId xmlns:a16="http://schemas.microsoft.com/office/drawing/2014/main" id="{05A6AC6A-32D9-3412-6E17-38EBF9A41E98}"/>
              </a:ext>
            </a:extLst>
          </p:cNvPr>
          <p:cNvSpPr>
            <a:spLocks noGrp="1"/>
          </p:cNvSpPr>
          <p:nvPr>
            <p:ph type="body" sz="quarter" idx="35"/>
          </p:nvPr>
        </p:nvSpPr>
        <p:spPr/>
        <p:txBody>
          <a:bodyPr/>
          <a:lstStyle/>
          <a:p>
            <a:endParaRPr lang="en-GB"/>
          </a:p>
        </p:txBody>
      </p:sp>
      <p:sp>
        <p:nvSpPr>
          <p:cNvPr id="7" name="Footer Placeholder 6">
            <a:extLst>
              <a:ext uri="{FF2B5EF4-FFF2-40B4-BE49-F238E27FC236}">
                <a16:creationId xmlns:a16="http://schemas.microsoft.com/office/drawing/2014/main" id="{ABF07283-E736-D909-B7F3-A05F14A423F2}"/>
              </a:ext>
            </a:extLst>
          </p:cNvPr>
          <p:cNvSpPr>
            <a:spLocks noGrp="1"/>
          </p:cNvSpPr>
          <p:nvPr>
            <p:ph type="ftr" sz="quarter" idx="11"/>
          </p:nvPr>
        </p:nvSpPr>
        <p:spPr/>
        <p:txBody>
          <a:bodyPr/>
          <a:lstStyle/>
          <a:p>
            <a:pPr rtl="0"/>
            <a:r>
              <a:rPr lang="en-GB"/>
              <a:t>Scientific findings</a:t>
            </a:r>
          </a:p>
        </p:txBody>
      </p:sp>
      <p:sp>
        <p:nvSpPr>
          <p:cNvPr id="8" name="Slide Number Placeholder 7">
            <a:extLst>
              <a:ext uri="{FF2B5EF4-FFF2-40B4-BE49-F238E27FC236}">
                <a16:creationId xmlns:a16="http://schemas.microsoft.com/office/drawing/2014/main" id="{10846407-EC0B-0B82-84D0-4D5796E4A6FE}"/>
              </a:ext>
            </a:extLst>
          </p:cNvPr>
          <p:cNvSpPr>
            <a:spLocks noGrp="1"/>
          </p:cNvSpPr>
          <p:nvPr>
            <p:ph type="sldNum" sz="quarter" idx="12"/>
          </p:nvPr>
        </p:nvSpPr>
        <p:spPr/>
        <p:txBody>
          <a:bodyPr/>
          <a:lstStyle/>
          <a:p>
            <a:pPr rtl="0"/>
            <a:fld id="{FE024F78-56A6-7740-B68D-8D4D026EDF3F}" type="slidenum">
              <a:rPr lang="en-GB" smtClean="0"/>
              <a:pPr rtl="0"/>
              <a:t>22</a:t>
            </a:fld>
            <a:endParaRPr lang="en-GB" dirty="0"/>
          </a:p>
        </p:txBody>
      </p:sp>
      <p:pic>
        <p:nvPicPr>
          <p:cNvPr id="9" name="Picture 8">
            <a:extLst>
              <a:ext uri="{FF2B5EF4-FFF2-40B4-BE49-F238E27FC236}">
                <a16:creationId xmlns:a16="http://schemas.microsoft.com/office/drawing/2014/main" id="{C7985BED-67B6-2559-5C21-63EAE01664AC}"/>
              </a:ext>
            </a:extLst>
          </p:cNvPr>
          <p:cNvPicPr>
            <a:picLocks noChangeAspect="1"/>
          </p:cNvPicPr>
          <p:nvPr/>
        </p:nvPicPr>
        <p:blipFill>
          <a:blip r:embed="rId2"/>
          <a:stretch>
            <a:fillRect/>
          </a:stretch>
        </p:blipFill>
        <p:spPr>
          <a:xfrm>
            <a:off x="0" y="1302"/>
            <a:ext cx="12120880" cy="7076692"/>
          </a:xfrm>
          <a:prstGeom prst="rect">
            <a:avLst/>
          </a:prstGeom>
        </p:spPr>
      </p:pic>
      <p:sp>
        <p:nvSpPr>
          <p:cNvPr id="10" name="TextBox 9">
            <a:extLst>
              <a:ext uri="{FF2B5EF4-FFF2-40B4-BE49-F238E27FC236}">
                <a16:creationId xmlns:a16="http://schemas.microsoft.com/office/drawing/2014/main" id="{A922CFDC-0B9E-1C4E-C7FF-93B1DB82FF5B}"/>
              </a:ext>
            </a:extLst>
          </p:cNvPr>
          <p:cNvSpPr txBox="1"/>
          <p:nvPr/>
        </p:nvSpPr>
        <p:spPr>
          <a:xfrm>
            <a:off x="10189029" y="6226198"/>
            <a:ext cx="1555667" cy="369332"/>
          </a:xfrm>
          <a:prstGeom prst="rect">
            <a:avLst/>
          </a:prstGeom>
          <a:noFill/>
        </p:spPr>
        <p:txBody>
          <a:bodyPr wrap="square" rtlCol="0">
            <a:spAutoFit/>
          </a:bodyPr>
          <a:lstStyle/>
          <a:p>
            <a:r>
              <a:rPr lang="en-GB" dirty="0"/>
              <a:t>Milton, 2012</a:t>
            </a:r>
          </a:p>
        </p:txBody>
      </p:sp>
    </p:spTree>
    <p:extLst>
      <p:ext uri="{BB962C8B-B14F-4D97-AF65-F5344CB8AC3E}">
        <p14:creationId xmlns:p14="http://schemas.microsoft.com/office/powerpoint/2010/main" val="3357984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1BEB037-3DA2-2FED-BD53-F7643683A286}"/>
              </a:ext>
            </a:extLst>
          </p:cNvPr>
          <p:cNvSpPr>
            <a:spLocks noGrp="1"/>
          </p:cNvSpPr>
          <p:nvPr>
            <p:ph type="body" sz="quarter" idx="34"/>
          </p:nvPr>
        </p:nvSpPr>
        <p:spPr/>
        <p:txBody>
          <a:bodyPr/>
          <a:lstStyle/>
          <a:p>
            <a:endParaRPr lang="en-GB"/>
          </a:p>
        </p:txBody>
      </p:sp>
      <p:sp>
        <p:nvSpPr>
          <p:cNvPr id="6" name="Text Placeholder 5">
            <a:extLst>
              <a:ext uri="{FF2B5EF4-FFF2-40B4-BE49-F238E27FC236}">
                <a16:creationId xmlns:a16="http://schemas.microsoft.com/office/drawing/2014/main" id="{200DABED-7E42-2CF4-70FA-2709B629688D}"/>
              </a:ext>
            </a:extLst>
          </p:cNvPr>
          <p:cNvSpPr>
            <a:spLocks noGrp="1"/>
          </p:cNvSpPr>
          <p:nvPr>
            <p:ph type="body" sz="quarter" idx="35"/>
          </p:nvPr>
        </p:nvSpPr>
        <p:spPr/>
        <p:txBody>
          <a:bodyPr/>
          <a:lstStyle/>
          <a:p>
            <a:endParaRPr lang="en-GB"/>
          </a:p>
        </p:txBody>
      </p:sp>
      <p:sp>
        <p:nvSpPr>
          <p:cNvPr id="8" name="Slide Number Placeholder 7">
            <a:extLst>
              <a:ext uri="{FF2B5EF4-FFF2-40B4-BE49-F238E27FC236}">
                <a16:creationId xmlns:a16="http://schemas.microsoft.com/office/drawing/2014/main" id="{E7D23AE6-D275-352E-16B5-A2586BC74BD1}"/>
              </a:ext>
            </a:extLst>
          </p:cNvPr>
          <p:cNvSpPr>
            <a:spLocks noGrp="1"/>
          </p:cNvSpPr>
          <p:nvPr>
            <p:ph type="sldNum" sz="quarter" idx="12"/>
          </p:nvPr>
        </p:nvSpPr>
        <p:spPr/>
        <p:txBody>
          <a:bodyPr/>
          <a:lstStyle/>
          <a:p>
            <a:pPr rtl="0"/>
            <a:fld id="{FE024F78-56A6-7740-B68D-8D4D026EDF3F}" type="slidenum">
              <a:rPr lang="en-GB" smtClean="0"/>
              <a:pPr rtl="0"/>
              <a:t>23</a:t>
            </a:fld>
            <a:endParaRPr lang="en-GB" dirty="0"/>
          </a:p>
        </p:txBody>
      </p:sp>
      <p:sp>
        <p:nvSpPr>
          <p:cNvPr id="9" name="Title 3">
            <a:extLst>
              <a:ext uri="{FF2B5EF4-FFF2-40B4-BE49-F238E27FC236}">
                <a16:creationId xmlns:a16="http://schemas.microsoft.com/office/drawing/2014/main" id="{80EE236C-9A05-182E-00E1-E687D95D0E1F}"/>
              </a:ext>
            </a:extLst>
          </p:cNvPr>
          <p:cNvSpPr txBox="1">
            <a:spLocks/>
          </p:cNvSpPr>
          <p:nvPr/>
        </p:nvSpPr>
        <p:spPr>
          <a:xfrm>
            <a:off x="838198" y="531614"/>
            <a:ext cx="3347722" cy="6063386"/>
          </a:xfrm>
          <a:prstGeom prst="rect">
            <a:avLst/>
          </a:prstGeom>
        </p:spPr>
        <p:txBody>
          <a:bodyPr vert="horz" lIns="91440" tIns="45720" rIns="91440" bIns="45720" rtlCol="0" anchor="ctr">
            <a:normAutofit/>
          </a:bodyPr>
          <a:lstStyle>
            <a:defPPr>
              <a:defRPr lang="en-GB"/>
            </a:defPPr>
            <a:lvl1pPr algn="ctr" defTabSz="914400" rtl="0" eaLnBrk="1" latinLnBrk="0" hangingPunct="1">
              <a:lnSpc>
                <a:spcPct val="90000"/>
              </a:lnSpc>
              <a:spcBef>
                <a:spcPct val="0"/>
              </a:spcBef>
              <a:buNone/>
              <a:defRPr lang="en-GB" sz="4400" kern="1200" spc="0">
                <a:solidFill>
                  <a:schemeClr val="bg1"/>
                </a:solidFill>
                <a:latin typeface="+mj-lt"/>
                <a:ea typeface="+mj-ea"/>
                <a:cs typeface="Biome" panose="020B0503030204020804" pitchFamily="34" charset="0"/>
              </a:defRPr>
            </a:lvl1pPr>
          </a:lstStyle>
          <a:p>
            <a:r>
              <a:rPr lang="en-GB" dirty="0"/>
              <a:t>It’s important to recognise the positives of autism</a:t>
            </a:r>
          </a:p>
        </p:txBody>
      </p:sp>
      <p:pic>
        <p:nvPicPr>
          <p:cNvPr id="10" name="Picture 9">
            <a:extLst>
              <a:ext uri="{FF2B5EF4-FFF2-40B4-BE49-F238E27FC236}">
                <a16:creationId xmlns:a16="http://schemas.microsoft.com/office/drawing/2014/main" id="{5382A6A6-1B9E-25CB-CFB0-75EFEF7BCCF0}"/>
              </a:ext>
            </a:extLst>
          </p:cNvPr>
          <p:cNvPicPr>
            <a:picLocks noChangeAspect="1"/>
          </p:cNvPicPr>
          <p:nvPr/>
        </p:nvPicPr>
        <p:blipFill>
          <a:blip r:embed="rId2"/>
          <a:stretch>
            <a:fillRect/>
          </a:stretch>
        </p:blipFill>
        <p:spPr>
          <a:xfrm>
            <a:off x="4670366" y="374220"/>
            <a:ext cx="6910030" cy="6217103"/>
          </a:xfrm>
          <a:prstGeom prst="rect">
            <a:avLst/>
          </a:prstGeom>
        </p:spPr>
      </p:pic>
    </p:spTree>
    <p:extLst>
      <p:ext uri="{BB962C8B-B14F-4D97-AF65-F5344CB8AC3E}">
        <p14:creationId xmlns:p14="http://schemas.microsoft.com/office/powerpoint/2010/main" val="113418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5A0772B-EE61-1509-40B7-8F437D9F2CCB}"/>
              </a:ext>
            </a:extLst>
          </p:cNvPr>
          <p:cNvSpPr/>
          <p:nvPr/>
        </p:nvSpPr>
        <p:spPr>
          <a:xfrm>
            <a:off x="3721395" y="3221665"/>
            <a:ext cx="4348717" cy="1860698"/>
          </a:xfrm>
          <a:prstGeom prst="rect">
            <a:avLst/>
          </a:prstGeom>
          <a:solidFill>
            <a:srgbClr val="0C0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138DD651-9336-62DA-D228-ECFDFCDF208C}"/>
              </a:ext>
            </a:extLst>
          </p:cNvPr>
          <p:cNvSpPr>
            <a:spLocks noGrp="1"/>
          </p:cNvSpPr>
          <p:nvPr>
            <p:ph type="sldNum" sz="quarter" idx="12"/>
          </p:nvPr>
        </p:nvSpPr>
        <p:spPr/>
        <p:txBody>
          <a:bodyPr/>
          <a:lstStyle/>
          <a:p>
            <a:pPr rtl="0"/>
            <a:fld id="{FE024F78-56A6-7740-B68D-8D4D026EDF3F}" type="slidenum">
              <a:rPr lang="en-GB" smtClean="0"/>
              <a:pPr rtl="0"/>
              <a:t>24</a:t>
            </a:fld>
            <a:endParaRPr lang="en-GB" dirty="0"/>
          </a:p>
        </p:txBody>
      </p:sp>
      <p:sp>
        <p:nvSpPr>
          <p:cNvPr id="9" name="TextBox 8">
            <a:extLst>
              <a:ext uri="{FF2B5EF4-FFF2-40B4-BE49-F238E27FC236}">
                <a16:creationId xmlns:a16="http://schemas.microsoft.com/office/drawing/2014/main" id="{932F09FA-8652-F133-125A-E814C622FE77}"/>
              </a:ext>
            </a:extLst>
          </p:cNvPr>
          <p:cNvSpPr txBox="1"/>
          <p:nvPr/>
        </p:nvSpPr>
        <p:spPr>
          <a:xfrm>
            <a:off x="731520" y="599962"/>
            <a:ext cx="10728960" cy="923330"/>
          </a:xfrm>
          <a:prstGeom prst="rect">
            <a:avLst/>
          </a:prstGeom>
          <a:noFill/>
        </p:spPr>
        <p:txBody>
          <a:bodyPr wrap="square" rtlCol="0">
            <a:spAutoFit/>
          </a:bodyPr>
          <a:lstStyle/>
          <a:p>
            <a:pPr algn="ctr"/>
            <a:r>
              <a:rPr lang="en-GB" sz="5400" dirty="0">
                <a:solidFill>
                  <a:schemeClr val="bg2"/>
                </a:solidFill>
              </a:rPr>
              <a:t>Identity cannot be built in isolation</a:t>
            </a:r>
          </a:p>
        </p:txBody>
      </p:sp>
      <p:sp>
        <p:nvSpPr>
          <p:cNvPr id="10" name="TextBox 9">
            <a:extLst>
              <a:ext uri="{FF2B5EF4-FFF2-40B4-BE49-F238E27FC236}">
                <a16:creationId xmlns:a16="http://schemas.microsoft.com/office/drawing/2014/main" id="{079239BE-0478-8C18-F23D-E12CF9A14331}"/>
              </a:ext>
            </a:extLst>
          </p:cNvPr>
          <p:cNvSpPr txBox="1"/>
          <p:nvPr/>
        </p:nvSpPr>
        <p:spPr>
          <a:xfrm>
            <a:off x="606056" y="1600407"/>
            <a:ext cx="11195309" cy="1631216"/>
          </a:xfrm>
          <a:prstGeom prst="rect">
            <a:avLst/>
          </a:prstGeom>
          <a:noFill/>
        </p:spPr>
        <p:txBody>
          <a:bodyPr wrap="square" rtlCol="0">
            <a:spAutoFit/>
          </a:bodyPr>
          <a:lstStyle/>
          <a:p>
            <a:pPr algn="ctr"/>
            <a:r>
              <a:rPr lang="en-GB" sz="2000" dirty="0">
                <a:solidFill>
                  <a:schemeClr val="bg2"/>
                </a:solidFill>
              </a:rPr>
              <a:t>So far, we have discussion how comparing oneself to a non-autistic person can result in an insecure identity and associated mental health difficulties.</a:t>
            </a:r>
          </a:p>
          <a:p>
            <a:pPr algn="ctr"/>
            <a:endParaRPr lang="en-GB" sz="2000" dirty="0">
              <a:solidFill>
                <a:schemeClr val="bg2"/>
              </a:solidFill>
            </a:endParaRPr>
          </a:p>
          <a:p>
            <a:pPr algn="ctr"/>
            <a:r>
              <a:rPr lang="en-GB" sz="2000" dirty="0">
                <a:solidFill>
                  <a:schemeClr val="bg2"/>
                </a:solidFill>
              </a:rPr>
              <a:t>Imagine then what impact it would have when we have the opportunity to meet other autistic people! </a:t>
            </a:r>
            <a:r>
              <a:rPr lang="en-GB" sz="2000" b="1" dirty="0">
                <a:solidFill>
                  <a:schemeClr val="bg2"/>
                </a:solidFill>
              </a:rPr>
              <a:t>Too many of our young people think they are alone</a:t>
            </a:r>
            <a:r>
              <a:rPr lang="en-GB" sz="2000" b="1" dirty="0"/>
              <a:t>!</a:t>
            </a:r>
            <a:endParaRPr lang="en-GB" sz="2000" dirty="0"/>
          </a:p>
        </p:txBody>
      </p:sp>
      <p:sp>
        <p:nvSpPr>
          <p:cNvPr id="11" name="TextBox 10">
            <a:extLst>
              <a:ext uri="{FF2B5EF4-FFF2-40B4-BE49-F238E27FC236}">
                <a16:creationId xmlns:a16="http://schemas.microsoft.com/office/drawing/2014/main" id="{5F32DA3A-55FA-0F65-D1AB-3C76E977BD24}"/>
              </a:ext>
            </a:extLst>
          </p:cNvPr>
          <p:cNvSpPr txBox="1"/>
          <p:nvPr/>
        </p:nvSpPr>
        <p:spPr>
          <a:xfrm>
            <a:off x="7726437" y="3520137"/>
            <a:ext cx="4074928" cy="1200329"/>
          </a:xfrm>
          <a:prstGeom prst="rect">
            <a:avLst/>
          </a:prstGeom>
          <a:solidFill>
            <a:srgbClr val="FFFF00"/>
          </a:solidFill>
        </p:spPr>
        <p:txBody>
          <a:bodyPr wrap="square">
            <a:spAutoFit/>
          </a:bodyPr>
          <a:lstStyle/>
          <a:p>
            <a:r>
              <a:rPr lang="en-GB" i="1" dirty="0"/>
              <a:t>87.7% of participants, or 100 out of 114, expressed that they were, or had been, actively searching for people they could relate to. </a:t>
            </a:r>
          </a:p>
        </p:txBody>
      </p:sp>
      <p:sp>
        <p:nvSpPr>
          <p:cNvPr id="12" name="TextBox 11">
            <a:extLst>
              <a:ext uri="{FF2B5EF4-FFF2-40B4-BE49-F238E27FC236}">
                <a16:creationId xmlns:a16="http://schemas.microsoft.com/office/drawing/2014/main" id="{3D69FDF5-4B8D-C804-9CE9-D5B3CBCDAF9F}"/>
              </a:ext>
            </a:extLst>
          </p:cNvPr>
          <p:cNvSpPr txBox="1"/>
          <p:nvPr/>
        </p:nvSpPr>
        <p:spPr>
          <a:xfrm>
            <a:off x="606056" y="5436849"/>
            <a:ext cx="4340210" cy="923330"/>
          </a:xfrm>
          <a:prstGeom prst="rect">
            <a:avLst/>
          </a:prstGeom>
          <a:solidFill>
            <a:srgbClr val="FFC000"/>
          </a:solidFill>
        </p:spPr>
        <p:txBody>
          <a:bodyPr wrap="square">
            <a:spAutoFit/>
          </a:bodyPr>
          <a:lstStyle/>
          <a:p>
            <a:r>
              <a:rPr lang="en-GB" i="1" dirty="0"/>
              <a:t>“I found my people. Disabled people. I found my pride. Disabled pride. Autistic pride.” (Sequenzia, n.d. [blog]).</a:t>
            </a:r>
          </a:p>
        </p:txBody>
      </p:sp>
      <p:sp>
        <p:nvSpPr>
          <p:cNvPr id="13" name="TextBox 12">
            <a:extLst>
              <a:ext uri="{FF2B5EF4-FFF2-40B4-BE49-F238E27FC236}">
                <a16:creationId xmlns:a16="http://schemas.microsoft.com/office/drawing/2014/main" id="{AA777925-573B-32CE-9F75-9F8AB2F25694}"/>
              </a:ext>
            </a:extLst>
          </p:cNvPr>
          <p:cNvSpPr txBox="1"/>
          <p:nvPr/>
        </p:nvSpPr>
        <p:spPr>
          <a:xfrm rot="21098524">
            <a:off x="495451" y="3948420"/>
            <a:ext cx="6246628" cy="646331"/>
          </a:xfrm>
          <a:prstGeom prst="rect">
            <a:avLst/>
          </a:prstGeom>
          <a:solidFill>
            <a:srgbClr val="92D050"/>
          </a:solidFill>
        </p:spPr>
        <p:txBody>
          <a:bodyPr wrap="square">
            <a:spAutoFit/>
          </a:bodyPr>
          <a:lstStyle/>
          <a:p>
            <a:r>
              <a:rPr lang="en-GB" i="1" dirty="0"/>
              <a:t>“The first book I was reading at work I nearly started crying how close it was describing how I feel”</a:t>
            </a:r>
          </a:p>
        </p:txBody>
      </p:sp>
      <p:sp>
        <p:nvSpPr>
          <p:cNvPr id="14" name="TextBox 13">
            <a:extLst>
              <a:ext uri="{FF2B5EF4-FFF2-40B4-BE49-F238E27FC236}">
                <a16:creationId xmlns:a16="http://schemas.microsoft.com/office/drawing/2014/main" id="{7FBAF257-E815-676B-A758-D9604BBCEEDD}"/>
              </a:ext>
            </a:extLst>
          </p:cNvPr>
          <p:cNvSpPr txBox="1"/>
          <p:nvPr/>
        </p:nvSpPr>
        <p:spPr>
          <a:xfrm rot="417040">
            <a:off x="5645757" y="5243816"/>
            <a:ext cx="6246628" cy="923330"/>
          </a:xfrm>
          <a:prstGeom prst="rect">
            <a:avLst/>
          </a:prstGeom>
          <a:solidFill>
            <a:srgbClr val="00B0F0"/>
          </a:solidFill>
        </p:spPr>
        <p:txBody>
          <a:bodyPr wrap="square">
            <a:spAutoFit/>
          </a:bodyPr>
          <a:lstStyle/>
          <a:p>
            <a:r>
              <a:rPr lang="en-GB" i="1" dirty="0"/>
              <a:t>“It definitely helped with developing my identity. Hearing from so many other people and sharing thoughts and ideas on things like neuro-diversity; really helps with that identity.” </a:t>
            </a:r>
          </a:p>
        </p:txBody>
      </p:sp>
    </p:spTree>
    <p:extLst>
      <p:ext uri="{BB962C8B-B14F-4D97-AF65-F5344CB8AC3E}">
        <p14:creationId xmlns:p14="http://schemas.microsoft.com/office/powerpoint/2010/main" val="1986199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101D8-8453-0584-39FD-5BF81ECD249E}"/>
              </a:ext>
            </a:extLst>
          </p:cNvPr>
          <p:cNvSpPr>
            <a:spLocks noGrp="1"/>
          </p:cNvSpPr>
          <p:nvPr>
            <p:ph type="title"/>
          </p:nvPr>
        </p:nvSpPr>
        <p:spPr/>
        <p:txBody>
          <a:bodyPr/>
          <a:lstStyle/>
          <a:p>
            <a:r>
              <a:rPr lang="en-GB" dirty="0"/>
              <a:t>Building Positive Identities</a:t>
            </a:r>
          </a:p>
        </p:txBody>
      </p:sp>
      <p:sp>
        <p:nvSpPr>
          <p:cNvPr id="4" name="Text Placeholder 3">
            <a:extLst>
              <a:ext uri="{FF2B5EF4-FFF2-40B4-BE49-F238E27FC236}">
                <a16:creationId xmlns:a16="http://schemas.microsoft.com/office/drawing/2014/main" id="{145B4B0C-6C6A-C236-2034-3AC4A9DAFF50}"/>
              </a:ext>
            </a:extLst>
          </p:cNvPr>
          <p:cNvSpPr>
            <a:spLocks noGrp="1"/>
          </p:cNvSpPr>
          <p:nvPr>
            <p:ph type="body" sz="quarter" idx="33"/>
          </p:nvPr>
        </p:nvSpPr>
        <p:spPr/>
        <p:txBody>
          <a:bodyPr/>
          <a:lstStyle/>
          <a:p>
            <a:endParaRPr lang="en-GB"/>
          </a:p>
        </p:txBody>
      </p:sp>
      <p:sp>
        <p:nvSpPr>
          <p:cNvPr id="5" name="Text Placeholder 4">
            <a:extLst>
              <a:ext uri="{FF2B5EF4-FFF2-40B4-BE49-F238E27FC236}">
                <a16:creationId xmlns:a16="http://schemas.microsoft.com/office/drawing/2014/main" id="{4878A92E-8D46-4BF6-1B19-C66A4FB4D8AC}"/>
              </a:ext>
            </a:extLst>
          </p:cNvPr>
          <p:cNvSpPr>
            <a:spLocks noGrp="1"/>
          </p:cNvSpPr>
          <p:nvPr>
            <p:ph type="body" sz="quarter" idx="34"/>
          </p:nvPr>
        </p:nvSpPr>
        <p:spPr/>
        <p:txBody>
          <a:bodyPr/>
          <a:lstStyle/>
          <a:p>
            <a:endParaRPr lang="en-GB"/>
          </a:p>
        </p:txBody>
      </p:sp>
      <p:sp>
        <p:nvSpPr>
          <p:cNvPr id="8" name="Slide Number Placeholder 7">
            <a:extLst>
              <a:ext uri="{FF2B5EF4-FFF2-40B4-BE49-F238E27FC236}">
                <a16:creationId xmlns:a16="http://schemas.microsoft.com/office/drawing/2014/main" id="{3007AF22-6AB9-39BE-90F0-3E6EBD8DCFE8}"/>
              </a:ext>
            </a:extLst>
          </p:cNvPr>
          <p:cNvSpPr>
            <a:spLocks noGrp="1"/>
          </p:cNvSpPr>
          <p:nvPr>
            <p:ph type="sldNum" sz="quarter" idx="12"/>
          </p:nvPr>
        </p:nvSpPr>
        <p:spPr/>
        <p:txBody>
          <a:bodyPr/>
          <a:lstStyle/>
          <a:p>
            <a:pPr rtl="0"/>
            <a:fld id="{FE024F78-56A6-7740-B68D-8D4D026EDF3F}" type="slidenum">
              <a:rPr lang="en-GB" smtClean="0"/>
              <a:pPr rtl="0"/>
              <a:t>25</a:t>
            </a:fld>
            <a:endParaRPr lang="en-GB" dirty="0"/>
          </a:p>
        </p:txBody>
      </p:sp>
      <p:pic>
        <p:nvPicPr>
          <p:cNvPr id="9" name="Picture 2" descr="Autism Support Groups">
            <a:extLst>
              <a:ext uri="{FF2B5EF4-FFF2-40B4-BE49-F238E27FC236}">
                <a16:creationId xmlns:a16="http://schemas.microsoft.com/office/drawing/2014/main" id="{E0D55D22-E3AD-0BEA-AC7E-29F37C77E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713" y="1690688"/>
            <a:ext cx="7170230" cy="47717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Make Friends as a Parent">
            <a:extLst>
              <a:ext uri="{FF2B5EF4-FFF2-40B4-BE49-F238E27FC236}">
                <a16:creationId xmlns:a16="http://schemas.microsoft.com/office/drawing/2014/main" id="{FE7D33B3-4613-4DCA-8D39-B0A4BB785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3251" y="2442667"/>
            <a:ext cx="4040900" cy="268903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692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D58BD6-2C10-FBC9-2D8F-1CBF9108F4EE}"/>
              </a:ext>
            </a:extLst>
          </p:cNvPr>
          <p:cNvSpPr/>
          <p:nvPr/>
        </p:nvSpPr>
        <p:spPr>
          <a:xfrm>
            <a:off x="3721395" y="3221665"/>
            <a:ext cx="4348717" cy="1860698"/>
          </a:xfrm>
          <a:prstGeom prst="rect">
            <a:avLst/>
          </a:prstGeom>
          <a:solidFill>
            <a:srgbClr val="0C0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3A5E496-F9C3-E8D4-5564-6DD0F4B75270}"/>
              </a:ext>
            </a:extLst>
          </p:cNvPr>
          <p:cNvSpPr>
            <a:spLocks noGrp="1"/>
          </p:cNvSpPr>
          <p:nvPr>
            <p:ph type="title"/>
          </p:nvPr>
        </p:nvSpPr>
        <p:spPr/>
        <p:txBody>
          <a:bodyPr/>
          <a:lstStyle/>
          <a:p>
            <a:r>
              <a:rPr lang="en-GB" dirty="0"/>
              <a:t>Remember, autism is not the whole!</a:t>
            </a:r>
          </a:p>
        </p:txBody>
      </p:sp>
      <p:sp>
        <p:nvSpPr>
          <p:cNvPr id="8" name="Slide Number Placeholder 7">
            <a:extLst>
              <a:ext uri="{FF2B5EF4-FFF2-40B4-BE49-F238E27FC236}">
                <a16:creationId xmlns:a16="http://schemas.microsoft.com/office/drawing/2014/main" id="{5789571C-4DBA-D502-A00A-D2D461A3A4BF}"/>
              </a:ext>
            </a:extLst>
          </p:cNvPr>
          <p:cNvSpPr>
            <a:spLocks noGrp="1"/>
          </p:cNvSpPr>
          <p:nvPr>
            <p:ph type="sldNum" sz="quarter" idx="12"/>
          </p:nvPr>
        </p:nvSpPr>
        <p:spPr/>
        <p:txBody>
          <a:bodyPr/>
          <a:lstStyle/>
          <a:p>
            <a:pPr rtl="0"/>
            <a:fld id="{FE024F78-56A6-7740-B68D-8D4D026EDF3F}" type="slidenum">
              <a:rPr lang="en-GB" smtClean="0"/>
              <a:pPr rtl="0"/>
              <a:t>26</a:t>
            </a:fld>
            <a:endParaRPr lang="en-GB" dirty="0"/>
          </a:p>
        </p:txBody>
      </p:sp>
      <p:pic>
        <p:nvPicPr>
          <p:cNvPr id="9" name="Picture 8">
            <a:extLst>
              <a:ext uri="{FF2B5EF4-FFF2-40B4-BE49-F238E27FC236}">
                <a16:creationId xmlns:a16="http://schemas.microsoft.com/office/drawing/2014/main" id="{91473B50-196C-AFAB-0AFD-C9EF27BD59B4}"/>
              </a:ext>
            </a:extLst>
          </p:cNvPr>
          <p:cNvPicPr>
            <a:picLocks noChangeAspect="1"/>
          </p:cNvPicPr>
          <p:nvPr/>
        </p:nvPicPr>
        <p:blipFill>
          <a:blip r:embed="rId2"/>
          <a:stretch>
            <a:fillRect/>
          </a:stretch>
        </p:blipFill>
        <p:spPr>
          <a:xfrm>
            <a:off x="974407" y="1902145"/>
            <a:ext cx="1952625" cy="2343150"/>
          </a:xfrm>
          <a:prstGeom prst="rect">
            <a:avLst/>
          </a:prstGeom>
        </p:spPr>
      </p:pic>
      <p:sp>
        <p:nvSpPr>
          <p:cNvPr id="11" name="TextBox 10">
            <a:extLst>
              <a:ext uri="{FF2B5EF4-FFF2-40B4-BE49-F238E27FC236}">
                <a16:creationId xmlns:a16="http://schemas.microsoft.com/office/drawing/2014/main" id="{AC03C564-6E04-A243-A455-0DF049FB621D}"/>
              </a:ext>
            </a:extLst>
          </p:cNvPr>
          <p:cNvSpPr txBox="1"/>
          <p:nvPr/>
        </p:nvSpPr>
        <p:spPr>
          <a:xfrm>
            <a:off x="3129280" y="1617961"/>
            <a:ext cx="5212081" cy="4790799"/>
          </a:xfrm>
          <a:prstGeom prst="rect">
            <a:avLst/>
          </a:prstGeom>
          <a:noFill/>
        </p:spPr>
        <p:txBody>
          <a:bodyPr wrap="square">
            <a:spAutoFit/>
          </a:bodyPr>
          <a:lstStyle/>
          <a:p>
            <a:pPr algn="ctr">
              <a:lnSpc>
                <a:spcPct val="107000"/>
              </a:lnSpc>
              <a:spcAft>
                <a:spcPts val="800"/>
              </a:spcAft>
            </a:pPr>
            <a:r>
              <a:rPr lang="en-GB" sz="2000" dirty="0">
                <a:solidFill>
                  <a:schemeClr val="tx2">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Wenger (1998) talks of the plurality of identities forming “pieces of a puzzle that go together” (p159). However, the puzzle piece is often used to represent the singularity of autism and the confusion in understanding where it fits within the wider picture. </a:t>
            </a:r>
          </a:p>
          <a:p>
            <a:pPr algn="ctr">
              <a:lnSpc>
                <a:spcPct val="107000"/>
              </a:lnSpc>
              <a:spcAft>
                <a:spcPts val="800"/>
              </a:spcAft>
            </a:pPr>
            <a:r>
              <a:rPr lang="en-GB" sz="2000" dirty="0">
                <a:solidFill>
                  <a:schemeClr val="tx2">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T</a:t>
            </a:r>
            <a:r>
              <a:rPr lang="en-GB" sz="2000" dirty="0">
                <a:solidFill>
                  <a:schemeClr val="tx2">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he puzzle piece</a:t>
            </a:r>
            <a:r>
              <a:rPr lang="en-GB" sz="2000" dirty="0">
                <a:solidFill>
                  <a:schemeClr val="tx2">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 </a:t>
            </a:r>
            <a:r>
              <a:rPr lang="en-GB" sz="2000" dirty="0">
                <a:solidFill>
                  <a:schemeClr val="tx2">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rPr>
              <a:t>stands alone because the autistic identity is made to overshadow all other identities/pieces of the human puzzle. Only by shrinking the autism piece down to mirror the sizes of the other pieces of the human puzzle can we enable the autistic puzzle piece to effectively aid the construction of the individual’s nexus of identities.</a:t>
            </a:r>
          </a:p>
        </p:txBody>
      </p:sp>
      <p:pic>
        <p:nvPicPr>
          <p:cNvPr id="1026" name="Picture 2" descr="What does intersectional feminism actually mean? | IWDA">
            <a:extLst>
              <a:ext uri="{FF2B5EF4-FFF2-40B4-BE49-F238E27FC236}">
                <a16:creationId xmlns:a16="http://schemas.microsoft.com/office/drawing/2014/main" id="{5DC9DE30-FEB2-B87D-CBDB-3756B67D0D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4759" y="4138426"/>
            <a:ext cx="2993431" cy="1991992"/>
          </a:xfrm>
          <a:prstGeom prst="rect">
            <a:avLst/>
          </a:prstGeom>
          <a:noFill/>
          <a:extLst>
            <a:ext uri="{909E8E84-426E-40DD-AFC4-6F175D3DCCD1}">
              <a14:hiddenFill xmlns:a14="http://schemas.microsoft.com/office/drawing/2010/main">
                <a:solidFill>
                  <a:srgbClr val="FFFFFF"/>
                </a:solidFill>
              </a14:hiddenFill>
            </a:ext>
          </a:extLst>
        </p:spPr>
      </p:pic>
      <p:sp>
        <p:nvSpPr>
          <p:cNvPr id="13" name="Callout: Bent Line 12">
            <a:extLst>
              <a:ext uri="{FF2B5EF4-FFF2-40B4-BE49-F238E27FC236}">
                <a16:creationId xmlns:a16="http://schemas.microsoft.com/office/drawing/2014/main" id="{8EFF100F-633B-1B05-31B2-2771D463C0EC}"/>
              </a:ext>
            </a:extLst>
          </p:cNvPr>
          <p:cNvSpPr/>
          <p:nvPr/>
        </p:nvSpPr>
        <p:spPr>
          <a:xfrm>
            <a:off x="521190" y="5494360"/>
            <a:ext cx="1808480" cy="914400"/>
          </a:xfrm>
          <a:prstGeom prst="borderCallout2">
            <a:avLst>
              <a:gd name="adj1" fmla="val -5694"/>
              <a:gd name="adj2" fmla="val 38858"/>
              <a:gd name="adj3" fmla="val -62361"/>
              <a:gd name="adj4" fmla="val 73782"/>
              <a:gd name="adj5" fmla="val -134167"/>
              <a:gd name="adj6" fmla="val 482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Don’t use, autistic community hates it!</a:t>
            </a:r>
            <a:endParaRPr lang="en-GB" dirty="0">
              <a:solidFill>
                <a:schemeClr val="tx1"/>
              </a:solidFill>
            </a:endParaRPr>
          </a:p>
        </p:txBody>
      </p:sp>
    </p:spTree>
    <p:extLst>
      <p:ext uri="{BB962C8B-B14F-4D97-AF65-F5344CB8AC3E}">
        <p14:creationId xmlns:p14="http://schemas.microsoft.com/office/powerpoint/2010/main" val="1798310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E2AC2CD3-061D-316F-B119-9D360FDEEA22}"/>
              </a:ext>
            </a:extLst>
          </p:cNvPr>
          <p:cNvSpPr>
            <a:spLocks noGrp="1"/>
          </p:cNvSpPr>
          <p:nvPr>
            <p:ph type="body" sz="quarter" idx="10"/>
          </p:nvPr>
        </p:nvSpPr>
        <p:spPr/>
        <p:txBody>
          <a:bodyPr/>
          <a:lstStyle/>
          <a:p>
            <a:endParaRPr lang="en-GB" dirty="0"/>
          </a:p>
        </p:txBody>
      </p:sp>
      <p:sp>
        <p:nvSpPr>
          <p:cNvPr id="8" name="Slide Number Placeholder 7">
            <a:extLst>
              <a:ext uri="{FF2B5EF4-FFF2-40B4-BE49-F238E27FC236}">
                <a16:creationId xmlns:a16="http://schemas.microsoft.com/office/drawing/2014/main" id="{32C880B2-35C6-2F80-9B68-402CBB116D67}"/>
              </a:ext>
            </a:extLst>
          </p:cNvPr>
          <p:cNvSpPr>
            <a:spLocks noGrp="1"/>
          </p:cNvSpPr>
          <p:nvPr>
            <p:ph type="sldNum" sz="quarter" idx="4294967295"/>
          </p:nvPr>
        </p:nvSpPr>
        <p:spPr>
          <a:xfrm>
            <a:off x="9448800" y="6226175"/>
            <a:ext cx="2743200" cy="365125"/>
          </a:xfrm>
        </p:spPr>
        <p:txBody>
          <a:bodyPr/>
          <a:lstStyle/>
          <a:p>
            <a:pPr rtl="0"/>
            <a:fld id="{FE024F78-56A6-7740-B68D-8D4D026EDF3F}" type="slidenum">
              <a:rPr lang="en-GB" smtClean="0"/>
              <a:pPr rtl="0"/>
              <a:t>27</a:t>
            </a:fld>
            <a:endParaRPr lang="en-GB" dirty="0"/>
          </a:p>
        </p:txBody>
      </p:sp>
      <p:sp>
        <p:nvSpPr>
          <p:cNvPr id="19" name="TextBox 18">
            <a:extLst>
              <a:ext uri="{FF2B5EF4-FFF2-40B4-BE49-F238E27FC236}">
                <a16:creationId xmlns:a16="http://schemas.microsoft.com/office/drawing/2014/main" id="{6C5F351E-E071-FB63-3053-F25E50EC3B4B}"/>
              </a:ext>
            </a:extLst>
          </p:cNvPr>
          <p:cNvSpPr txBox="1"/>
          <p:nvPr/>
        </p:nvSpPr>
        <p:spPr>
          <a:xfrm>
            <a:off x="4206240" y="2468880"/>
            <a:ext cx="3576320" cy="2246769"/>
          </a:xfrm>
          <a:prstGeom prst="rect">
            <a:avLst/>
          </a:prstGeom>
          <a:noFill/>
        </p:spPr>
        <p:txBody>
          <a:bodyPr wrap="square">
            <a:spAutoFit/>
          </a:bodyPr>
          <a:lstStyle/>
          <a:p>
            <a:pPr algn="ctr"/>
            <a:r>
              <a:rPr lang="en-US" sz="2000" dirty="0">
                <a:solidFill>
                  <a:schemeClr val="tx2">
                    <a:lumMod val="20000"/>
                    <a:lumOff val="80000"/>
                  </a:schemeClr>
                </a:solidFill>
              </a:rPr>
              <a:t>If learning is not just about “learning to do” but also, importantly, about ‘learning to be’ then those who have a role in supporting learning need to pay explicit attention to supporting identity work”</a:t>
            </a:r>
            <a:endParaRPr lang="en-GB" sz="2000" dirty="0">
              <a:solidFill>
                <a:schemeClr val="tx2">
                  <a:lumMod val="20000"/>
                  <a:lumOff val="80000"/>
                </a:schemeClr>
              </a:solidFill>
            </a:endParaRPr>
          </a:p>
        </p:txBody>
      </p:sp>
      <p:sp>
        <p:nvSpPr>
          <p:cNvPr id="21" name="TextBox 20">
            <a:extLst>
              <a:ext uri="{FF2B5EF4-FFF2-40B4-BE49-F238E27FC236}">
                <a16:creationId xmlns:a16="http://schemas.microsoft.com/office/drawing/2014/main" id="{6187C0AF-FCF7-D8A4-90AE-5964A665E2CF}"/>
              </a:ext>
            </a:extLst>
          </p:cNvPr>
          <p:cNvSpPr txBox="1"/>
          <p:nvPr/>
        </p:nvSpPr>
        <p:spPr>
          <a:xfrm>
            <a:off x="7353300" y="4894152"/>
            <a:ext cx="6111240" cy="369332"/>
          </a:xfrm>
          <a:prstGeom prst="rect">
            <a:avLst/>
          </a:prstGeom>
          <a:noFill/>
        </p:spPr>
        <p:txBody>
          <a:bodyPr wrap="square">
            <a:spAutoFit/>
          </a:bodyPr>
          <a:lstStyle/>
          <a:p>
            <a:r>
              <a:rPr lang="en-US" sz="1800" dirty="0">
                <a:solidFill>
                  <a:schemeClr val="tx2">
                    <a:lumMod val="20000"/>
                    <a:lumOff val="80000"/>
                  </a:schemeClr>
                </a:solidFill>
              </a:rPr>
              <a:t>(Wenger-</a:t>
            </a:r>
            <a:r>
              <a:rPr lang="en-US" sz="1800" dirty="0" err="1">
                <a:solidFill>
                  <a:schemeClr val="tx2">
                    <a:lumMod val="20000"/>
                    <a:lumOff val="80000"/>
                  </a:schemeClr>
                </a:solidFill>
              </a:rPr>
              <a:t>Trayner</a:t>
            </a:r>
            <a:r>
              <a:rPr lang="en-US" sz="1800" dirty="0">
                <a:solidFill>
                  <a:schemeClr val="tx2">
                    <a:lumMod val="20000"/>
                    <a:lumOff val="80000"/>
                  </a:schemeClr>
                </a:solidFill>
              </a:rPr>
              <a:t> and Wenger-</a:t>
            </a:r>
            <a:r>
              <a:rPr lang="en-US" sz="1800" dirty="0" err="1">
                <a:solidFill>
                  <a:schemeClr val="tx2">
                    <a:lumMod val="20000"/>
                    <a:lumOff val="80000"/>
                  </a:schemeClr>
                </a:solidFill>
              </a:rPr>
              <a:t>Trayner</a:t>
            </a:r>
            <a:r>
              <a:rPr lang="en-US" sz="1800" dirty="0">
                <a:solidFill>
                  <a:schemeClr val="tx2">
                    <a:lumMod val="20000"/>
                    <a:lumOff val="80000"/>
                  </a:schemeClr>
                </a:solidFill>
              </a:rPr>
              <a:t>, 2015</a:t>
            </a:r>
            <a:r>
              <a:rPr lang="en-US" dirty="0">
                <a:solidFill>
                  <a:schemeClr val="tx2">
                    <a:lumMod val="20000"/>
                    <a:lumOff val="80000"/>
                  </a:schemeClr>
                </a:solidFill>
              </a:rPr>
              <a:t>)</a:t>
            </a:r>
            <a:endParaRPr lang="en-GB" dirty="0"/>
          </a:p>
        </p:txBody>
      </p:sp>
    </p:spTree>
    <p:extLst>
      <p:ext uri="{BB962C8B-B14F-4D97-AF65-F5344CB8AC3E}">
        <p14:creationId xmlns:p14="http://schemas.microsoft.com/office/powerpoint/2010/main" val="4291779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C5204D6C-4242-94FC-4D72-1739839991F8}"/>
              </a:ext>
            </a:extLst>
          </p:cNvPr>
          <p:cNvSpPr>
            <a:spLocks noGrp="1"/>
          </p:cNvSpPr>
          <p:nvPr>
            <p:ph type="title"/>
          </p:nvPr>
        </p:nvSpPr>
        <p:spPr>
          <a:xfrm>
            <a:off x="849351" y="365125"/>
            <a:ext cx="10515600" cy="1325563"/>
          </a:xfrm>
        </p:spPr>
        <p:txBody>
          <a:bodyPr/>
          <a:lstStyle/>
          <a:p>
            <a:r>
              <a:rPr lang="en-US" dirty="0"/>
              <a:t>My Takeaways</a:t>
            </a:r>
          </a:p>
        </p:txBody>
      </p:sp>
      <p:sp>
        <p:nvSpPr>
          <p:cNvPr id="6" name="Slide Number Placeholder 5">
            <a:extLst>
              <a:ext uri="{FF2B5EF4-FFF2-40B4-BE49-F238E27FC236}">
                <a16:creationId xmlns:a16="http://schemas.microsoft.com/office/drawing/2014/main" id="{7C349C7D-892A-E52D-3169-8EFEF7EEC9C2}"/>
              </a:ext>
            </a:extLst>
          </p:cNvPr>
          <p:cNvSpPr>
            <a:spLocks noGrp="1"/>
          </p:cNvSpPr>
          <p:nvPr>
            <p:ph type="sldNum" sz="quarter" idx="12"/>
          </p:nvPr>
        </p:nvSpPr>
        <p:spPr>
          <a:xfrm>
            <a:off x="9140971" y="6226198"/>
            <a:ext cx="2743200" cy="365125"/>
          </a:xfrm>
        </p:spPr>
        <p:txBody>
          <a:bodyPr anchor="ctr">
            <a:normAutofit/>
          </a:bodyPr>
          <a:lstStyle/>
          <a:p>
            <a:pPr rtl="0">
              <a:spcAft>
                <a:spcPts val="600"/>
              </a:spcAft>
            </a:pPr>
            <a:fld id="{FE024F78-56A6-7740-B68D-8D4D026EDF3F}" type="slidenum">
              <a:rPr lang="en-GB" smtClean="0"/>
              <a:pPr rtl="0">
                <a:spcAft>
                  <a:spcPts val="600"/>
                </a:spcAft>
              </a:pPr>
              <a:t>28</a:t>
            </a:fld>
            <a:endParaRPr lang="en-GB"/>
          </a:p>
        </p:txBody>
      </p:sp>
      <p:graphicFrame>
        <p:nvGraphicFramePr>
          <p:cNvPr id="12" name="Text Placeholder 3">
            <a:extLst>
              <a:ext uri="{FF2B5EF4-FFF2-40B4-BE49-F238E27FC236}">
                <a16:creationId xmlns:a16="http://schemas.microsoft.com/office/drawing/2014/main" id="{41F9C7C8-DA69-7173-3177-330770E0FEC6}"/>
              </a:ext>
            </a:extLst>
          </p:cNvPr>
          <p:cNvGraphicFramePr/>
          <p:nvPr>
            <p:extLst>
              <p:ext uri="{D42A27DB-BD31-4B8C-83A1-F6EECF244321}">
                <p14:modId xmlns:p14="http://schemas.microsoft.com/office/powerpoint/2010/main" val="372867859"/>
              </p:ext>
            </p:extLst>
          </p:nvPr>
        </p:nvGraphicFramePr>
        <p:xfrm>
          <a:off x="849351" y="1683189"/>
          <a:ext cx="10493300" cy="51748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2" descr="51,500+ Takeaway Sign Stock Photos, Pictures &amp; Royalty-Free Images - iStock">
            <a:extLst>
              <a:ext uri="{FF2B5EF4-FFF2-40B4-BE49-F238E27FC236}">
                <a16:creationId xmlns:a16="http://schemas.microsoft.com/office/drawing/2014/main" id="{FF054288-B8E5-639B-1B8F-B5196E2E321D}"/>
              </a:ext>
            </a:extLst>
          </p:cNvPr>
          <p:cNvPicPr>
            <a:picLocks noChangeAspect="1" noChangeArrowheads="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ackgroundRemoval t="6667" b="93778" l="8000" r="90667">
                        <a14:foregroundMark x1="20444" y1="21778" x2="20444" y2="21778"/>
                        <a14:foregroundMark x1="71111" y1="14222" x2="71111" y2="14222"/>
                        <a14:foregroundMark x1="85333" y1="71556" x2="85333" y2="71556"/>
                        <a14:foregroundMark x1="39111" y1="88889" x2="39111" y2="88889"/>
                        <a14:foregroundMark x1="8444" y1="44444" x2="8444" y2="44444"/>
                        <a14:foregroundMark x1="48444" y1="50222" x2="48444" y2="50222"/>
                        <a14:foregroundMark x1="21333" y1="23111" x2="77778" y2="76000"/>
                        <a14:foregroundMark x1="77778" y1="76000" x2="78222" y2="77333"/>
                        <a14:foregroundMark x1="78667" y1="79556" x2="51111" y2="90222"/>
                        <a14:foregroundMark x1="51111" y1="90222" x2="24889" y2="81778"/>
                        <a14:foregroundMark x1="24889" y1="81778" x2="8889" y2="64000"/>
                        <a14:foregroundMark x1="8889" y1="64000" x2="10222" y2="38222"/>
                        <a14:foregroundMark x1="10222" y1="38222" x2="20000" y2="23111"/>
                        <a14:foregroundMark x1="21333" y1="22222" x2="46667" y2="10667"/>
                        <a14:foregroundMark x1="46667" y1="10667" x2="74222" y2="17778"/>
                        <a14:foregroundMark x1="74222" y1="17778" x2="88444" y2="40444"/>
                        <a14:foregroundMark x1="88444" y1="40444" x2="88444" y2="64444"/>
                        <a14:foregroundMark x1="88444" y1="64444" x2="77778" y2="79556"/>
                        <a14:foregroundMark x1="91111" y1="51111" x2="91111" y2="51111"/>
                        <a14:foregroundMark x1="47111" y1="6667" x2="47111" y2="6667"/>
                        <a14:foregroundMark x1="51556" y1="93778" x2="51556" y2="93778"/>
                        <a14:foregroundMark x1="35111" y1="65778" x2="35111" y2="65778"/>
                        <a14:foregroundMark x1="38222" y1="72000" x2="38222" y2="72000"/>
                        <a14:foregroundMark x1="72000" y1="37778" x2="72000" y2="37778"/>
                        <a14:foregroundMark x1="59111" y1="25778" x2="59111" y2="25778"/>
                      </a14:backgroundRemoval>
                    </a14:imgEffect>
                  </a14:imgLayer>
                </a14:imgProps>
              </a:ext>
              <a:ext uri="{28A0092B-C50C-407E-A947-70E740481C1C}">
                <a14:useLocalDpi xmlns:a14="http://schemas.microsoft.com/office/drawing/2010/main" val="0"/>
              </a:ext>
            </a:extLst>
          </a:blip>
          <a:srcRect/>
          <a:stretch>
            <a:fillRect/>
          </a:stretch>
        </p:blipFill>
        <p:spPr bwMode="auto">
          <a:xfrm>
            <a:off x="8853586" y="98448"/>
            <a:ext cx="1567146" cy="1567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329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DF8953-95F8-A76D-C757-46609B19751F}"/>
              </a:ext>
            </a:extLst>
          </p:cNvPr>
          <p:cNvSpPr/>
          <p:nvPr/>
        </p:nvSpPr>
        <p:spPr>
          <a:xfrm>
            <a:off x="0" y="16576"/>
            <a:ext cx="8787740" cy="6858000"/>
          </a:xfrm>
          <a:prstGeom prst="rect">
            <a:avLst/>
          </a:prstGeom>
          <a:solidFill>
            <a:srgbClr val="3011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3130DE7B-935A-3D5B-670A-AA064A1155F3}"/>
              </a:ext>
            </a:extLst>
          </p:cNvPr>
          <p:cNvSpPr>
            <a:spLocks noGrp="1"/>
          </p:cNvSpPr>
          <p:nvPr>
            <p:ph type="title"/>
          </p:nvPr>
        </p:nvSpPr>
        <p:spPr>
          <a:xfrm>
            <a:off x="208014" y="-266053"/>
            <a:ext cx="6910627" cy="1164882"/>
          </a:xfrm>
        </p:spPr>
        <p:txBody>
          <a:bodyPr/>
          <a:lstStyle/>
          <a:p>
            <a:r>
              <a:rPr lang="en-GB" dirty="0"/>
              <a:t>References</a:t>
            </a:r>
          </a:p>
        </p:txBody>
      </p:sp>
      <p:sp>
        <p:nvSpPr>
          <p:cNvPr id="8" name="Slide Number Placeholder 7">
            <a:extLst>
              <a:ext uri="{FF2B5EF4-FFF2-40B4-BE49-F238E27FC236}">
                <a16:creationId xmlns:a16="http://schemas.microsoft.com/office/drawing/2014/main" id="{DAD4AA10-C5FB-1BFB-FA32-9A81229958D1}"/>
              </a:ext>
            </a:extLst>
          </p:cNvPr>
          <p:cNvSpPr>
            <a:spLocks noGrp="1"/>
          </p:cNvSpPr>
          <p:nvPr>
            <p:ph type="sldNum" sz="quarter" idx="12"/>
          </p:nvPr>
        </p:nvSpPr>
        <p:spPr/>
        <p:txBody>
          <a:bodyPr/>
          <a:lstStyle/>
          <a:p>
            <a:pPr rtl="0"/>
            <a:fld id="{FE024F78-56A6-7740-B68D-8D4D026EDF3F}" type="slidenum">
              <a:rPr lang="en-GB" smtClean="0"/>
              <a:pPr rtl="0"/>
              <a:t>29</a:t>
            </a:fld>
            <a:endParaRPr lang="en-GB" dirty="0"/>
          </a:p>
        </p:txBody>
      </p:sp>
      <p:sp>
        <p:nvSpPr>
          <p:cNvPr id="15" name="Content Placeholder 4">
            <a:extLst>
              <a:ext uri="{FF2B5EF4-FFF2-40B4-BE49-F238E27FC236}">
                <a16:creationId xmlns:a16="http://schemas.microsoft.com/office/drawing/2014/main" id="{892C9B26-58E0-DD50-9359-C7BD4B2AE476}"/>
              </a:ext>
            </a:extLst>
          </p:cNvPr>
          <p:cNvSpPr txBox="1">
            <a:spLocks/>
          </p:cNvSpPr>
          <p:nvPr/>
        </p:nvSpPr>
        <p:spPr>
          <a:xfrm>
            <a:off x="0" y="1045030"/>
            <a:ext cx="8609610" cy="579639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GB"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lang="en-GB"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lang="en-GB"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lang="en-GB"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lang="en-GB"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a:lstStyle>
          <a:p>
            <a:r>
              <a:rPr lang="en-GB" sz="1050" dirty="0">
                <a:solidFill>
                  <a:schemeClr val="bg1"/>
                </a:solidFill>
                <a:latin typeface="Arial Narrow" panose="020B0606020202030204" pitchFamily="34" charset="0"/>
              </a:rPr>
              <a:t>Ackerman, M., (2019). Why Autism doesn't end at 18. [Blog] Edge of the Playground. Available at: https://edgeoftheplayground.com/2019/01/23/why-autism-doesnt-end-at-18/</a:t>
            </a:r>
            <a:r>
              <a:rPr lang="en-GB" sz="1050" i="1" dirty="0">
                <a:solidFill>
                  <a:schemeClr val="bg1"/>
                </a:solidFill>
                <a:latin typeface="Arial Narrow" panose="020B0606020202030204" pitchFamily="34" charset="0"/>
              </a:rPr>
              <a:t>Crosman, 2019</a:t>
            </a:r>
          </a:p>
          <a:p>
            <a:r>
              <a:rPr lang="en-GB" sz="1050" i="1" dirty="0">
                <a:solidFill>
                  <a:schemeClr val="bg1"/>
                </a:solidFill>
                <a:latin typeface="Arial Narrow" panose="020B0606020202030204" pitchFamily="34" charset="0"/>
              </a:rPr>
              <a:t>American Psychological Association (n.d.) - </a:t>
            </a:r>
            <a:r>
              <a:rPr lang="en-GB" sz="1050" dirty="0">
                <a:solidFill>
                  <a:schemeClr val="bg1"/>
                </a:solidFill>
                <a:latin typeface="Arial Narrow" panose="020B0606020202030204" pitchFamily="34" charset="0"/>
              </a:rPr>
              <a:t>Identity. </a:t>
            </a:r>
            <a:r>
              <a:rPr lang="en-GB" sz="1050" dirty="0">
                <a:solidFill>
                  <a:schemeClr val="bg1"/>
                </a:solidFill>
                <a:latin typeface="Arial Narrow" panose="020B0606020202030204" pitchFamily="34" charset="0"/>
                <a:hlinkClick r:id="rId2">
                  <a:extLst>
                    <a:ext uri="{A12FA001-AC4F-418D-AE19-62706E023703}">
                      <ahyp:hlinkClr xmlns:ahyp="http://schemas.microsoft.com/office/drawing/2018/hyperlinkcolor" val="tx"/>
                    </a:ext>
                  </a:extLst>
                </a:hlinkClick>
              </a:rPr>
              <a:t>https://dictionary.apa.org/identity</a:t>
            </a:r>
            <a:r>
              <a:rPr lang="en-GB" sz="1050" dirty="0">
                <a:solidFill>
                  <a:schemeClr val="bg1"/>
                </a:solidFill>
                <a:latin typeface="Arial Narrow" panose="020B0606020202030204" pitchFamily="34" charset="0"/>
              </a:rPr>
              <a:t> </a:t>
            </a:r>
            <a:endParaRPr lang="en-GB" sz="1050" i="1" dirty="0">
              <a:solidFill>
                <a:schemeClr val="bg1"/>
              </a:solidFill>
              <a:latin typeface="Arial Narrow" panose="020B0606020202030204" pitchFamily="34" charset="0"/>
            </a:endParaRPr>
          </a:p>
          <a:p>
            <a:r>
              <a:rPr lang="en-GB" sz="1050" dirty="0">
                <a:solidFill>
                  <a:schemeClr val="bg1"/>
                </a:solidFill>
                <a:latin typeface="Arial Narrow" panose="020B0606020202030204" pitchFamily="34" charset="0"/>
              </a:rPr>
              <a:t>Cassidy, S.A., Robertson, A., Townsend, E. O’Connor, R.C. and Rodgers, J., (2020) Advancing Our Understanding of Self-harm, Suicidal Thoughts and Behaviours in Autism. J Autism Dev </a:t>
            </a:r>
            <a:r>
              <a:rPr lang="en-GB" sz="1050" dirty="0" err="1">
                <a:solidFill>
                  <a:schemeClr val="bg1"/>
                </a:solidFill>
                <a:latin typeface="Arial Narrow" panose="020B0606020202030204" pitchFamily="34" charset="0"/>
              </a:rPr>
              <a:t>Disord</a:t>
            </a:r>
            <a:r>
              <a:rPr lang="en-GB" sz="1050" dirty="0">
                <a:solidFill>
                  <a:schemeClr val="bg1"/>
                </a:solidFill>
                <a:latin typeface="Arial Narrow" panose="020B0606020202030204" pitchFamily="34" charset="0"/>
              </a:rPr>
              <a:t> 50, 3445–3449. https://doi.org/10.1007/s10803-020-04643-9 </a:t>
            </a:r>
          </a:p>
          <a:p>
            <a:r>
              <a:rPr lang="en-GB" sz="1050" dirty="0">
                <a:solidFill>
                  <a:schemeClr val="bg1"/>
                </a:solidFill>
                <a:latin typeface="Arial Narrow" panose="020B0606020202030204" pitchFamily="34" charset="0"/>
              </a:rPr>
              <a:t>Dept for Education: </a:t>
            </a:r>
            <a:r>
              <a:rPr lang="en-GB" sz="1050" dirty="0">
                <a:solidFill>
                  <a:schemeClr val="bg1"/>
                </a:solidFill>
                <a:latin typeface="Arial Narrow" panose="020B0606020202030204" pitchFamily="34" charset="0"/>
                <a:hlinkClick r:id="rId3">
                  <a:extLst>
                    <a:ext uri="{A12FA001-AC4F-418D-AE19-62706E023703}">
                      <ahyp:hlinkClr xmlns:ahyp="http://schemas.microsoft.com/office/drawing/2018/hyperlinkcolor" val="tx"/>
                    </a:ext>
                  </a:extLst>
                </a:hlinkClick>
              </a:rPr>
              <a:t>https://help-for-early-years-providers.education.gov.uk/personal-social-and-emotional-development/sense-of-self</a:t>
            </a:r>
            <a:endParaRPr lang="en-GB" sz="1050" dirty="0">
              <a:solidFill>
                <a:schemeClr val="bg1"/>
              </a:solidFill>
              <a:latin typeface="Arial Narrow" panose="020B0606020202030204" pitchFamily="34" charset="0"/>
            </a:endParaRPr>
          </a:p>
          <a:p>
            <a:r>
              <a:rPr lang="en-GB" sz="1050" dirty="0">
                <a:solidFill>
                  <a:schemeClr val="bg1"/>
                </a:solidFill>
                <a:latin typeface="Arial Narrow" panose="020B0606020202030204" pitchFamily="34" charset="0"/>
              </a:rPr>
              <a:t>Fleisher, M., (2003). Making sense of the unfeasible: My life Journey with Asperger’s. London: Jessica </a:t>
            </a:r>
            <a:r>
              <a:rPr lang="en-GB" sz="1050" dirty="0" err="1">
                <a:solidFill>
                  <a:schemeClr val="bg1"/>
                </a:solidFill>
                <a:latin typeface="Arial Narrow" panose="020B0606020202030204" pitchFamily="34" charset="0"/>
              </a:rPr>
              <a:t>Kingsley.Tammet</a:t>
            </a:r>
            <a:r>
              <a:rPr lang="en-GB" sz="1050" dirty="0">
                <a:solidFill>
                  <a:schemeClr val="bg1"/>
                </a:solidFill>
                <a:latin typeface="Arial Narrow" panose="020B0606020202030204" pitchFamily="34" charset="0"/>
              </a:rPr>
              <a:t>, 2007</a:t>
            </a:r>
          </a:p>
          <a:p>
            <a:r>
              <a:rPr lang="en-GB" sz="1050" dirty="0">
                <a:solidFill>
                  <a:schemeClr val="bg1"/>
                </a:solidFill>
                <a:latin typeface="Arial Narrow" panose="020B0606020202030204" pitchFamily="34" charset="0"/>
              </a:rPr>
              <a:t>Kedar, I., (2012). March. Letter to a Friend with Autism. [Blog] Ido in Autismland. Available at: </a:t>
            </a:r>
            <a:r>
              <a:rPr lang="en-GB" sz="1050" dirty="0">
                <a:solidFill>
                  <a:schemeClr val="bg1"/>
                </a:solidFill>
                <a:latin typeface="Arial Narrow" panose="020B0606020202030204" pitchFamily="34" charset="0"/>
                <a:hlinkClick r:id="rId4">
                  <a:extLst>
                    <a:ext uri="{A12FA001-AC4F-418D-AE19-62706E023703}">
                      <ahyp:hlinkClr xmlns:ahyp="http://schemas.microsoft.com/office/drawing/2018/hyperlinkcolor" val="tx"/>
                    </a:ext>
                  </a:extLst>
                </a:hlinkClick>
              </a:rPr>
              <a:t>http://idoinautismland.com</a:t>
            </a:r>
            <a:endParaRPr lang="en-GB" sz="1050" dirty="0">
              <a:solidFill>
                <a:schemeClr val="bg1"/>
              </a:solidFill>
              <a:latin typeface="Arial Narrow" panose="020B0606020202030204" pitchFamily="34" charset="0"/>
            </a:endParaRPr>
          </a:p>
          <a:p>
            <a:r>
              <a:rPr lang="en-GB" sz="1050" dirty="0">
                <a:solidFill>
                  <a:schemeClr val="bg1"/>
                </a:solidFill>
                <a:latin typeface="Arial Narrow" panose="020B0606020202030204" pitchFamily="34" charset="0"/>
              </a:rPr>
              <a:t>Milton, D. (2012). On the ontological status of autism: the 'double empathy problem'. Disability &amp; Society, 27 (6). pp. 883-887</a:t>
            </a:r>
          </a:p>
          <a:p>
            <a:r>
              <a:rPr lang="en-GB" sz="1050" dirty="0">
                <a:solidFill>
                  <a:schemeClr val="bg1"/>
                </a:solidFill>
                <a:latin typeface="Arial Narrow" panose="020B0606020202030204" pitchFamily="34" charset="0"/>
              </a:rPr>
              <a:t>Milton, D. and Sims, T., (2016). "How is a sense of well-being and belonging constructed in the accounts of autistic adults?" Disability &amp; Society. 31:4. 520-534</a:t>
            </a:r>
          </a:p>
          <a:p>
            <a:r>
              <a:rPr lang="en-GB" sz="1050" dirty="0" err="1">
                <a:solidFill>
                  <a:schemeClr val="bg1"/>
                </a:solidFill>
                <a:latin typeface="Arial Narrow" panose="020B0606020202030204" pitchFamily="34" charset="0"/>
              </a:rPr>
              <a:t>Nannery</a:t>
            </a:r>
            <a:r>
              <a:rPr lang="en-GB" sz="1050" dirty="0">
                <a:solidFill>
                  <a:schemeClr val="bg1"/>
                </a:solidFill>
                <a:latin typeface="Arial Narrow" panose="020B0606020202030204" pitchFamily="34" charset="0"/>
              </a:rPr>
              <a:t>, S., (2020). What’s with “Identity First” or “Person First” Language?. [Blog] Sarah </a:t>
            </a:r>
            <a:r>
              <a:rPr lang="en-GB" sz="1050" dirty="0" err="1">
                <a:solidFill>
                  <a:schemeClr val="bg1"/>
                </a:solidFill>
                <a:latin typeface="Arial Narrow" panose="020B0606020202030204" pitchFamily="34" charset="0"/>
              </a:rPr>
              <a:t>Nannery</a:t>
            </a:r>
            <a:r>
              <a:rPr lang="en-GB" sz="1050" dirty="0">
                <a:solidFill>
                  <a:schemeClr val="bg1"/>
                </a:solidFill>
                <a:latin typeface="Arial Narrow" panose="020B0606020202030204" pitchFamily="34" charset="0"/>
              </a:rPr>
              <a:t>, Available at: </a:t>
            </a:r>
            <a:r>
              <a:rPr lang="en-GB" sz="1050" dirty="0">
                <a:solidFill>
                  <a:schemeClr val="bg1"/>
                </a:solidFill>
                <a:latin typeface="Arial Narrow" panose="020B0606020202030204" pitchFamily="34" charset="0"/>
                <a:hlinkClick r:id="rId5">
                  <a:extLst>
                    <a:ext uri="{A12FA001-AC4F-418D-AE19-62706E023703}">
                      <ahyp:hlinkClr xmlns:ahyp="http://schemas.microsoft.com/office/drawing/2018/hyperlinkcolor" val="tx"/>
                    </a:ext>
                  </a:extLst>
                </a:hlinkClick>
              </a:rPr>
              <a:t>https://www.sarahnannery.com/post/what-is-with-identity-first-or-person-first-language</a:t>
            </a:r>
            <a:r>
              <a:rPr lang="en-GB" sz="1050" dirty="0">
                <a:solidFill>
                  <a:schemeClr val="bg1"/>
                </a:solidFill>
                <a:latin typeface="Arial Narrow" panose="020B0606020202030204" pitchFamily="34" charset="0"/>
              </a:rPr>
              <a:t> </a:t>
            </a:r>
          </a:p>
          <a:p>
            <a:r>
              <a:rPr lang="en-GB" sz="105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Sandland. B (2022). The spiral of self-identification of autism. Understanding self-identification of autism through firsthand experiences. Available at: </a:t>
            </a:r>
            <a:r>
              <a:rPr lang="en-GB" sz="1050" dirty="0">
                <a:solidFill>
                  <a:schemeClr val="bg1"/>
                </a:solidFill>
                <a:latin typeface="Arial Narrow" panose="020B0606020202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https://etheses.bham.ac.uk/id/eprint/12143/</a:t>
            </a:r>
            <a:r>
              <a:rPr lang="en-GB" sz="105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a:t>
            </a:r>
          </a:p>
          <a:p>
            <a:r>
              <a:rPr lang="en-GB" sz="1050" dirty="0" err="1">
                <a:solidFill>
                  <a:schemeClr val="bg1"/>
                </a:solidFill>
                <a:latin typeface="Arial Narrow" panose="020B0606020202030204" pitchFamily="34" charset="0"/>
              </a:rPr>
              <a:t>Sequenzia</a:t>
            </a:r>
            <a:r>
              <a:rPr lang="en-GB" sz="1050" dirty="0">
                <a:solidFill>
                  <a:schemeClr val="bg1"/>
                </a:solidFill>
                <a:latin typeface="Arial Narrow" panose="020B0606020202030204" pitchFamily="34" charset="0"/>
              </a:rPr>
              <a:t>, A., (n.d.). Being Proudly Autistic. [Blog] </a:t>
            </a:r>
            <a:r>
              <a:rPr lang="en-GB" sz="1050" dirty="0" err="1">
                <a:solidFill>
                  <a:schemeClr val="bg1"/>
                </a:solidFill>
                <a:latin typeface="Arial Narrow" panose="020B0606020202030204" pitchFamily="34" charset="0"/>
              </a:rPr>
              <a:t>Ollibean</a:t>
            </a:r>
            <a:r>
              <a:rPr lang="en-GB" sz="1050" dirty="0">
                <a:solidFill>
                  <a:schemeClr val="bg1"/>
                </a:solidFill>
                <a:latin typeface="Arial Narrow" panose="020B0606020202030204" pitchFamily="34" charset="0"/>
              </a:rPr>
              <a:t>. Available at: https://ollibean.com/proudly-autistic/ </a:t>
            </a:r>
          </a:p>
          <a:p>
            <a:r>
              <a:rPr lang="en-GB" sz="1050" dirty="0">
                <a:solidFill>
                  <a:schemeClr val="bg1"/>
                </a:solidFill>
                <a:latin typeface="Arial Narrow" panose="020B0606020202030204" pitchFamily="34" charset="0"/>
              </a:rPr>
              <a:t>Shakespeare, T., (1996). Disability, Identity and Difference. In: C. Barnes and G. Mercer, ed., Exploring the Divide. Leeds: The Disability Press, 94-113.</a:t>
            </a:r>
          </a:p>
          <a:p>
            <a:r>
              <a:rPr lang="en-GB" sz="1050" dirty="0">
                <a:solidFill>
                  <a:schemeClr val="bg1"/>
                </a:solidFill>
                <a:latin typeface="Arial Narrow" panose="020B0606020202030204" pitchFamily="34" charset="0"/>
              </a:rPr>
              <a:t>The Autism Label., (2016). [Blog] </a:t>
            </a:r>
            <a:r>
              <a:rPr lang="en-GB" sz="1050" dirty="0" err="1">
                <a:solidFill>
                  <a:schemeClr val="bg1"/>
                </a:solidFill>
                <a:latin typeface="Arial Narrow" panose="020B0606020202030204" pitchFamily="34" charset="0"/>
              </a:rPr>
              <a:t>iamcadence</a:t>
            </a:r>
            <a:r>
              <a:rPr lang="en-GB" sz="1050" dirty="0">
                <a:solidFill>
                  <a:schemeClr val="bg1"/>
                </a:solidFill>
                <a:latin typeface="Arial Narrow" panose="020B0606020202030204" pitchFamily="34" charset="0"/>
              </a:rPr>
              <a:t>. Available at: https://iamcadence.com/2016/07/10/the-autism-label/theautisticadvocate, 2019</a:t>
            </a:r>
          </a:p>
          <a:p>
            <a:r>
              <a:rPr lang="en-GB" sz="1050" dirty="0">
                <a:solidFill>
                  <a:schemeClr val="bg1"/>
                </a:solidFill>
                <a:latin typeface="Arial Narrow" panose="020B0606020202030204" pitchFamily="34" charset="0"/>
              </a:rPr>
              <a:t>Watson, N., (2002). Well, I know this is going to sound very strange to you, but I don’t see myself as a disabled person; identity and disability. Disability &amp; Society. 17:5. 509-527.Nadesan, 2013</a:t>
            </a:r>
          </a:p>
          <a:p>
            <a:r>
              <a:rPr lang="en-GB" sz="1050" dirty="0">
                <a:solidFill>
                  <a:schemeClr val="bg1"/>
                </a:solidFill>
                <a:latin typeface="Arial Narrow" panose="020B0606020202030204" pitchFamily="34" charset="0"/>
              </a:rPr>
              <a:t>Wenger, E., (1998). Communities of Practice; Learning, meaning and Identity. Cambridge; Cambridge University </a:t>
            </a:r>
            <a:r>
              <a:rPr lang="en-GB" sz="1050" dirty="0" err="1">
                <a:solidFill>
                  <a:schemeClr val="bg1"/>
                </a:solidFill>
                <a:latin typeface="Arial Narrow" panose="020B0606020202030204" pitchFamily="34" charset="0"/>
              </a:rPr>
              <a:t>PressMaria’s</a:t>
            </a:r>
            <a:r>
              <a:rPr lang="en-GB" sz="1050" dirty="0">
                <a:solidFill>
                  <a:schemeClr val="bg1"/>
                </a:solidFill>
                <a:latin typeface="Arial Narrow" panose="020B0606020202030204" pitchFamily="34" charset="0"/>
              </a:rPr>
              <a:t> theory - </a:t>
            </a:r>
            <a:r>
              <a:rPr lang="en-GB" sz="1050" dirty="0">
                <a:solidFill>
                  <a:schemeClr val="bg1"/>
                </a:solidFill>
                <a:latin typeface="Arial Narrow" panose="020B0606020202030204" pitchFamily="34" charset="0"/>
                <a:hlinkClick r:id="rId7">
                  <a:extLst>
                    <a:ext uri="{A12FA001-AC4F-418D-AE19-62706E023703}">
                      <ahyp:hlinkClr xmlns:ahyp="http://schemas.microsoft.com/office/drawing/2018/hyperlinkcolor" val="tx"/>
                    </a:ext>
                  </a:extLst>
                </a:hlinkClick>
              </a:rPr>
              <a:t>https://www.mentalhelp.net/james-marcia/</a:t>
            </a:r>
            <a:endParaRPr lang="en-GB" sz="1050" dirty="0">
              <a:solidFill>
                <a:schemeClr val="bg1"/>
              </a:solidFill>
              <a:latin typeface="Arial Narrow" panose="020B0606020202030204" pitchFamily="34" charset="0"/>
            </a:endParaRPr>
          </a:p>
          <a:p>
            <a:r>
              <a:rPr lang="en-GB" sz="1050" dirty="0">
                <a:solidFill>
                  <a:schemeClr val="bg1"/>
                </a:solidFill>
                <a:latin typeface="Arial Narrow" panose="020B0606020202030204" pitchFamily="34" charset="0"/>
              </a:rPr>
              <a:t>Wenger-</a:t>
            </a:r>
            <a:r>
              <a:rPr lang="en-GB" sz="1050" dirty="0" err="1">
                <a:solidFill>
                  <a:schemeClr val="bg1"/>
                </a:solidFill>
                <a:latin typeface="Arial Narrow" panose="020B0606020202030204" pitchFamily="34" charset="0"/>
              </a:rPr>
              <a:t>Trayner</a:t>
            </a:r>
            <a:r>
              <a:rPr lang="en-GB" sz="1050" dirty="0">
                <a:solidFill>
                  <a:schemeClr val="bg1"/>
                </a:solidFill>
                <a:latin typeface="Arial Narrow" panose="020B0606020202030204" pitchFamily="34" charset="0"/>
              </a:rPr>
              <a:t>, E. &amp; Wenger-</a:t>
            </a:r>
            <a:r>
              <a:rPr lang="en-GB" sz="1050" dirty="0" err="1">
                <a:solidFill>
                  <a:schemeClr val="bg1"/>
                </a:solidFill>
                <a:latin typeface="Arial Narrow" panose="020B0606020202030204" pitchFamily="34" charset="0"/>
              </a:rPr>
              <a:t>Trayner</a:t>
            </a:r>
            <a:r>
              <a:rPr lang="en-GB" sz="1050" dirty="0">
                <a:solidFill>
                  <a:schemeClr val="bg1"/>
                </a:solidFill>
                <a:latin typeface="Arial Narrow" panose="020B0606020202030204" pitchFamily="34" charset="0"/>
              </a:rPr>
              <a:t>, B. (2015) Learning in a landscape of practice: A framework, in E. Wenger-</a:t>
            </a:r>
            <a:r>
              <a:rPr lang="en-GB" sz="1050" dirty="0" err="1">
                <a:solidFill>
                  <a:schemeClr val="bg1"/>
                </a:solidFill>
                <a:latin typeface="Arial Narrow" panose="020B0606020202030204" pitchFamily="34" charset="0"/>
              </a:rPr>
              <a:t>Trayner</a:t>
            </a:r>
            <a:r>
              <a:rPr lang="en-GB" sz="1050" dirty="0">
                <a:solidFill>
                  <a:schemeClr val="bg1"/>
                </a:solidFill>
                <a:latin typeface="Arial Narrow" panose="020B0606020202030204" pitchFamily="34" charset="0"/>
              </a:rPr>
              <a:t>, M. Fenton-</a:t>
            </a:r>
            <a:r>
              <a:rPr lang="en-GB" sz="1050" dirty="0" err="1">
                <a:solidFill>
                  <a:schemeClr val="bg1"/>
                </a:solidFill>
                <a:latin typeface="Arial Narrow" panose="020B0606020202030204" pitchFamily="34" charset="0"/>
              </a:rPr>
              <a:t>O'Creevy</a:t>
            </a:r>
            <a:r>
              <a:rPr lang="en-GB" sz="1050" dirty="0">
                <a:solidFill>
                  <a:schemeClr val="bg1"/>
                </a:solidFill>
                <a:latin typeface="Arial Narrow" panose="020B0606020202030204" pitchFamily="34" charset="0"/>
              </a:rPr>
              <a:t>, S. Hutchinson, C. Kubiak, &amp; B. Wenger-</a:t>
            </a:r>
            <a:r>
              <a:rPr lang="en-GB" sz="1050" dirty="0" err="1">
                <a:solidFill>
                  <a:schemeClr val="bg1"/>
                </a:solidFill>
                <a:latin typeface="Arial Narrow" panose="020B0606020202030204" pitchFamily="34" charset="0"/>
              </a:rPr>
              <a:t>Trayner</a:t>
            </a:r>
            <a:r>
              <a:rPr lang="en-GB" sz="1050" dirty="0">
                <a:solidFill>
                  <a:schemeClr val="bg1"/>
                </a:solidFill>
                <a:latin typeface="Arial Narrow" panose="020B0606020202030204" pitchFamily="34" charset="0"/>
              </a:rPr>
              <a:t> (eds.), Learning in landscapes of Practice, Oxon: Routledge, pp. 13-29.</a:t>
            </a:r>
          </a:p>
        </p:txBody>
      </p:sp>
    </p:spTree>
    <p:extLst>
      <p:ext uri="{BB962C8B-B14F-4D97-AF65-F5344CB8AC3E}">
        <p14:creationId xmlns:p14="http://schemas.microsoft.com/office/powerpoint/2010/main" val="4097859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59C9EE1-C876-56E7-A330-6B922A00ACCB}"/>
              </a:ext>
            </a:extLst>
          </p:cNvPr>
          <p:cNvSpPr>
            <a:spLocks noGrp="1"/>
          </p:cNvSpPr>
          <p:nvPr>
            <p:ph type="title"/>
          </p:nvPr>
        </p:nvSpPr>
        <p:spPr>
          <a:xfrm>
            <a:off x="838198" y="546280"/>
            <a:ext cx="10515601" cy="1325563"/>
          </a:xfrm>
        </p:spPr>
        <p:txBody>
          <a:bodyPr/>
          <a:lstStyle/>
          <a:p>
            <a:r>
              <a:rPr lang="en-GB" sz="3600" b="1" dirty="0">
                <a:solidFill>
                  <a:srgbClr val="FFFF00"/>
                </a:solidFill>
                <a:latin typeface="Calibri" panose="020F0502020204030204" pitchFamily="34" charset="0"/>
                <a:ea typeface="Times New Roman" panose="02020603050405020304" pitchFamily="18" charset="0"/>
              </a:rPr>
              <a:t>Understanding and supporting the development of an autistic identity and its impact on student wellbeing</a:t>
            </a:r>
            <a:endParaRPr lang="en-GB" sz="3600" dirty="0">
              <a:solidFill>
                <a:srgbClr val="FFFF00"/>
              </a:solidFill>
            </a:endParaRPr>
          </a:p>
        </p:txBody>
      </p:sp>
      <p:sp>
        <p:nvSpPr>
          <p:cNvPr id="18" name="Text Placeholder 17">
            <a:extLst>
              <a:ext uri="{FF2B5EF4-FFF2-40B4-BE49-F238E27FC236}">
                <a16:creationId xmlns:a16="http://schemas.microsoft.com/office/drawing/2014/main" id="{D3BBA951-2824-877C-D237-C9FD017CC5B7}"/>
              </a:ext>
            </a:extLst>
          </p:cNvPr>
          <p:cNvSpPr>
            <a:spLocks noGrp="1"/>
          </p:cNvSpPr>
          <p:nvPr>
            <p:ph type="body" sz="quarter" idx="29"/>
          </p:nvPr>
        </p:nvSpPr>
        <p:spPr/>
        <p:txBody>
          <a:bodyPr/>
          <a:lstStyle/>
          <a:p>
            <a:r>
              <a:rPr lang="en-GB" sz="2000" i="1" dirty="0"/>
              <a:t>Plan of Action</a:t>
            </a:r>
          </a:p>
        </p:txBody>
      </p:sp>
      <p:sp>
        <p:nvSpPr>
          <p:cNvPr id="19" name="Text Placeholder 18">
            <a:extLst>
              <a:ext uri="{FF2B5EF4-FFF2-40B4-BE49-F238E27FC236}">
                <a16:creationId xmlns:a16="http://schemas.microsoft.com/office/drawing/2014/main" id="{E5B7D0AA-4C26-40D9-BC87-4D80BD6CD4FB}"/>
              </a:ext>
            </a:extLst>
          </p:cNvPr>
          <p:cNvSpPr>
            <a:spLocks noGrp="1"/>
          </p:cNvSpPr>
          <p:nvPr>
            <p:ph type="body" sz="quarter" idx="33"/>
          </p:nvPr>
        </p:nvSpPr>
        <p:spPr>
          <a:xfrm>
            <a:off x="1557437" y="3188977"/>
            <a:ext cx="2522391" cy="2470655"/>
          </a:xfrm>
        </p:spPr>
        <p:txBody>
          <a:bodyPr/>
          <a:lstStyle/>
          <a:p>
            <a:r>
              <a:rPr lang="en-GB" b="1" dirty="0">
                <a:solidFill>
                  <a:schemeClr val="accent2">
                    <a:lumMod val="75000"/>
                  </a:schemeClr>
                </a:solidFill>
              </a:rPr>
              <a:t>Understanding Identity</a:t>
            </a:r>
          </a:p>
          <a:p>
            <a:r>
              <a:rPr lang="en-GB" sz="1800" dirty="0"/>
              <a:t>Concept</a:t>
            </a:r>
          </a:p>
          <a:p>
            <a:r>
              <a:rPr lang="en-GB" sz="1800" dirty="0"/>
              <a:t>Intersectionality</a:t>
            </a:r>
          </a:p>
          <a:p>
            <a:r>
              <a:rPr lang="en-GB" sz="1800" dirty="0"/>
              <a:t>Theory</a:t>
            </a:r>
          </a:p>
          <a:p>
            <a:r>
              <a:rPr lang="en-GB" sz="1800" dirty="0"/>
              <a:t>Autism Specific</a:t>
            </a:r>
          </a:p>
        </p:txBody>
      </p:sp>
      <p:sp>
        <p:nvSpPr>
          <p:cNvPr id="20" name="Text Placeholder 19">
            <a:extLst>
              <a:ext uri="{FF2B5EF4-FFF2-40B4-BE49-F238E27FC236}">
                <a16:creationId xmlns:a16="http://schemas.microsoft.com/office/drawing/2014/main" id="{77F97E6B-0DC9-4EEA-BE56-81E595822801}"/>
              </a:ext>
            </a:extLst>
          </p:cNvPr>
          <p:cNvSpPr>
            <a:spLocks noGrp="1"/>
          </p:cNvSpPr>
          <p:nvPr>
            <p:ph type="body" sz="quarter" idx="34"/>
          </p:nvPr>
        </p:nvSpPr>
        <p:spPr>
          <a:xfrm>
            <a:off x="4802429" y="3003399"/>
            <a:ext cx="2587137" cy="2673485"/>
          </a:xfrm>
        </p:spPr>
        <p:txBody>
          <a:bodyPr/>
          <a:lstStyle/>
          <a:p>
            <a:r>
              <a:rPr lang="en-GB" b="1" dirty="0">
                <a:solidFill>
                  <a:schemeClr val="accent2">
                    <a:lumMod val="75000"/>
                  </a:schemeClr>
                </a:solidFill>
              </a:rPr>
              <a:t>‘Othered’ Identity</a:t>
            </a:r>
          </a:p>
          <a:p>
            <a:r>
              <a:rPr lang="en-GB" sz="1800" dirty="0"/>
              <a:t>Concept</a:t>
            </a:r>
          </a:p>
          <a:p>
            <a:r>
              <a:rPr lang="en-GB" sz="1800" dirty="0"/>
              <a:t>Impact</a:t>
            </a:r>
          </a:p>
          <a:p>
            <a:r>
              <a:rPr lang="en-GB" sz="1800" dirty="0"/>
              <a:t>Masking</a:t>
            </a:r>
          </a:p>
          <a:p>
            <a:r>
              <a:rPr lang="en-GB" sz="1800" dirty="0"/>
              <a:t>Mental Health</a:t>
            </a:r>
          </a:p>
        </p:txBody>
      </p:sp>
      <p:sp>
        <p:nvSpPr>
          <p:cNvPr id="21" name="Text Placeholder 20">
            <a:extLst>
              <a:ext uri="{FF2B5EF4-FFF2-40B4-BE49-F238E27FC236}">
                <a16:creationId xmlns:a16="http://schemas.microsoft.com/office/drawing/2014/main" id="{2367A28C-6E4A-E437-A252-E75D45489AA4}"/>
              </a:ext>
            </a:extLst>
          </p:cNvPr>
          <p:cNvSpPr>
            <a:spLocks noGrp="1"/>
          </p:cNvSpPr>
          <p:nvPr>
            <p:ph type="body" sz="quarter" idx="35"/>
          </p:nvPr>
        </p:nvSpPr>
        <p:spPr>
          <a:xfrm>
            <a:off x="8125381" y="3249362"/>
            <a:ext cx="2587137" cy="2410270"/>
          </a:xfrm>
        </p:spPr>
        <p:txBody>
          <a:bodyPr/>
          <a:lstStyle/>
          <a:p>
            <a:r>
              <a:rPr lang="en-GB" b="1" dirty="0">
                <a:solidFill>
                  <a:schemeClr val="accent2">
                    <a:lumMod val="75000"/>
                  </a:schemeClr>
                </a:solidFill>
              </a:rPr>
              <a:t>Nurturing Identity Development</a:t>
            </a:r>
          </a:p>
          <a:p>
            <a:r>
              <a:rPr lang="en-GB" sz="1800" dirty="0"/>
              <a:t>Peer Support</a:t>
            </a:r>
          </a:p>
          <a:p>
            <a:r>
              <a:rPr lang="en-GB" sz="1800" dirty="0"/>
              <a:t>Belonging</a:t>
            </a:r>
          </a:p>
          <a:p>
            <a:r>
              <a:rPr lang="en-GB" sz="1800" dirty="0"/>
              <a:t>Individuality</a:t>
            </a:r>
          </a:p>
        </p:txBody>
      </p:sp>
      <p:sp>
        <p:nvSpPr>
          <p:cNvPr id="6" name="Slide Number Placeholder 5">
            <a:extLst>
              <a:ext uri="{FF2B5EF4-FFF2-40B4-BE49-F238E27FC236}">
                <a16:creationId xmlns:a16="http://schemas.microsoft.com/office/drawing/2014/main" id="{C9A9FFF9-94D1-D221-ED32-49137D4D325D}"/>
              </a:ext>
            </a:extLst>
          </p:cNvPr>
          <p:cNvSpPr>
            <a:spLocks noGrp="1"/>
          </p:cNvSpPr>
          <p:nvPr>
            <p:ph type="sldNum" sz="quarter" idx="12"/>
          </p:nvPr>
        </p:nvSpPr>
        <p:spPr/>
        <p:txBody>
          <a:bodyPr/>
          <a:lstStyle/>
          <a:p>
            <a:pPr rtl="0"/>
            <a:fld id="{FE024F78-56A6-7740-B68D-8D4D026EDF3F}" type="slidenum">
              <a:rPr lang="en-GB" smtClean="0"/>
              <a:pPr rtl="0"/>
              <a:t>3</a:t>
            </a:fld>
            <a:endParaRPr lang="en-GB" dirty="0"/>
          </a:p>
        </p:txBody>
      </p:sp>
      <p:pic>
        <p:nvPicPr>
          <p:cNvPr id="3" name="Picture 2" descr="Cuban man playing trumpet">
            <a:extLst>
              <a:ext uri="{FF2B5EF4-FFF2-40B4-BE49-F238E27FC236}">
                <a16:creationId xmlns:a16="http://schemas.microsoft.com/office/drawing/2014/main" id="{F0110679-DEAE-92CE-4F27-8CC8ADF8D6BB}"/>
              </a:ext>
            </a:extLst>
          </p:cNvPr>
          <p:cNvPicPr>
            <a:picLocks noChangeAspect="1"/>
          </p:cNvPicPr>
          <p:nvPr/>
        </p:nvPicPr>
        <p:blipFill>
          <a:blip r:embed="rId2"/>
          <a:stretch>
            <a:fillRect/>
          </a:stretch>
        </p:blipFill>
        <p:spPr>
          <a:xfrm>
            <a:off x="10288770" y="5659632"/>
            <a:ext cx="1247511" cy="831674"/>
          </a:xfrm>
          <a:prstGeom prst="rect">
            <a:avLst/>
          </a:prstGeom>
        </p:spPr>
      </p:pic>
    </p:spTree>
    <p:extLst>
      <p:ext uri="{BB962C8B-B14F-4D97-AF65-F5344CB8AC3E}">
        <p14:creationId xmlns:p14="http://schemas.microsoft.com/office/powerpoint/2010/main" val="3905251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ECE19-767C-BB38-1060-6FC74FE510E5}"/>
              </a:ext>
            </a:extLst>
          </p:cNvPr>
          <p:cNvSpPr>
            <a:spLocks noGrp="1"/>
          </p:cNvSpPr>
          <p:nvPr>
            <p:ph type="title"/>
          </p:nvPr>
        </p:nvSpPr>
        <p:spPr/>
        <p:txBody>
          <a:bodyPr/>
          <a:lstStyle/>
          <a:p>
            <a:r>
              <a:rPr lang="en-GB" dirty="0"/>
              <a:t>Thank You</a:t>
            </a:r>
          </a:p>
        </p:txBody>
      </p:sp>
      <p:sp>
        <p:nvSpPr>
          <p:cNvPr id="3" name="Text Placeholder 2">
            <a:extLst>
              <a:ext uri="{FF2B5EF4-FFF2-40B4-BE49-F238E27FC236}">
                <a16:creationId xmlns:a16="http://schemas.microsoft.com/office/drawing/2014/main" id="{E7BFFB3A-1B2A-BAC6-0AFC-7DD5127F8D0F}"/>
              </a:ext>
            </a:extLst>
          </p:cNvPr>
          <p:cNvSpPr>
            <a:spLocks noGrp="1"/>
          </p:cNvSpPr>
          <p:nvPr>
            <p:ph type="body" sz="quarter" idx="30"/>
          </p:nvPr>
        </p:nvSpPr>
        <p:spPr/>
        <p:txBody>
          <a:bodyPr/>
          <a:lstStyle/>
          <a:p>
            <a:r>
              <a:rPr lang="en-GB" dirty="0"/>
              <a:t>Dr Barbara Sandland</a:t>
            </a:r>
          </a:p>
        </p:txBody>
      </p:sp>
      <p:sp>
        <p:nvSpPr>
          <p:cNvPr id="6" name="Slide Number Placeholder 5">
            <a:extLst>
              <a:ext uri="{FF2B5EF4-FFF2-40B4-BE49-F238E27FC236}">
                <a16:creationId xmlns:a16="http://schemas.microsoft.com/office/drawing/2014/main" id="{5275C181-5A19-70BE-507E-C34DD9B55870}"/>
              </a:ext>
            </a:extLst>
          </p:cNvPr>
          <p:cNvSpPr>
            <a:spLocks noGrp="1"/>
          </p:cNvSpPr>
          <p:nvPr>
            <p:ph type="sldNum" sz="quarter" idx="12"/>
          </p:nvPr>
        </p:nvSpPr>
        <p:spPr/>
        <p:txBody>
          <a:bodyPr/>
          <a:lstStyle/>
          <a:p>
            <a:pPr rtl="0"/>
            <a:fld id="{FE024F78-56A6-7740-B68D-8D4D026EDF3F}" type="slidenum">
              <a:rPr lang="en-GB" smtClean="0"/>
              <a:pPr rtl="0"/>
              <a:t>30</a:t>
            </a:fld>
            <a:endParaRPr lang="en-GB" dirty="0"/>
          </a:p>
        </p:txBody>
      </p:sp>
      <p:sp>
        <p:nvSpPr>
          <p:cNvPr id="7" name="Content Placeholder 2">
            <a:extLst>
              <a:ext uri="{FF2B5EF4-FFF2-40B4-BE49-F238E27FC236}">
                <a16:creationId xmlns:a16="http://schemas.microsoft.com/office/drawing/2014/main" id="{D3541AD0-B713-8662-6A30-C0B1BB042965}"/>
              </a:ext>
            </a:extLst>
          </p:cNvPr>
          <p:cNvSpPr txBox="1">
            <a:spLocks/>
          </p:cNvSpPr>
          <p:nvPr/>
        </p:nvSpPr>
        <p:spPr>
          <a:xfrm>
            <a:off x="210914" y="6226198"/>
            <a:ext cx="3967976" cy="50498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GB"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lang="en-GB"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lang="en-GB"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lang="en-GB"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lang="en-GB"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a:lstStyle>
          <a:p>
            <a:r>
              <a:rPr lang="en-GB" sz="2000" dirty="0">
                <a:hlinkClick r:id="rId2"/>
              </a:rPr>
              <a:t>b.sandland@bham.ac.uk</a:t>
            </a:r>
            <a:endParaRPr lang="en-GB" sz="2000" dirty="0"/>
          </a:p>
          <a:p>
            <a:endParaRPr lang="en-GB" dirty="0"/>
          </a:p>
        </p:txBody>
      </p:sp>
      <p:sp>
        <p:nvSpPr>
          <p:cNvPr id="8" name="Text Placeholder 6">
            <a:extLst>
              <a:ext uri="{FF2B5EF4-FFF2-40B4-BE49-F238E27FC236}">
                <a16:creationId xmlns:a16="http://schemas.microsoft.com/office/drawing/2014/main" id="{B9CD926B-9511-CE84-5FBC-127DF3E151DE}"/>
              </a:ext>
            </a:extLst>
          </p:cNvPr>
          <p:cNvSpPr txBox="1">
            <a:spLocks/>
          </p:cNvSpPr>
          <p:nvPr/>
        </p:nvSpPr>
        <p:spPr>
          <a:xfrm>
            <a:off x="2692060" y="6157141"/>
            <a:ext cx="4533900" cy="5032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FF0000"/>
                </a:solidFill>
              </a:rPr>
              <a:t>@barberela</a:t>
            </a:r>
          </a:p>
        </p:txBody>
      </p:sp>
      <p:pic>
        <p:nvPicPr>
          <p:cNvPr id="9" name="Picture 8">
            <a:extLst>
              <a:ext uri="{FF2B5EF4-FFF2-40B4-BE49-F238E27FC236}">
                <a16:creationId xmlns:a16="http://schemas.microsoft.com/office/drawing/2014/main" id="{B7E56F5E-4223-E832-D833-C0339CB97D3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556303" y="6096095"/>
            <a:ext cx="616581" cy="524094"/>
          </a:xfrm>
          <a:prstGeom prst="rect">
            <a:avLst/>
          </a:prstGeom>
        </p:spPr>
      </p:pic>
      <p:pic>
        <p:nvPicPr>
          <p:cNvPr id="10" name="Picture 2" descr="Linkedin - Free social media icons">
            <a:extLst>
              <a:ext uri="{FF2B5EF4-FFF2-40B4-BE49-F238E27FC236}">
                <a16:creationId xmlns:a16="http://schemas.microsoft.com/office/drawing/2014/main" id="{813B2832-47C4-91C4-27E0-74CDA0558F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4435" y="6168962"/>
            <a:ext cx="479595" cy="4795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616B703-5F81-7B09-7086-FF412E2D7268}"/>
              </a:ext>
            </a:extLst>
          </p:cNvPr>
          <p:cNvSpPr txBox="1"/>
          <p:nvPr/>
        </p:nvSpPr>
        <p:spPr>
          <a:xfrm>
            <a:off x="6654030" y="6219956"/>
            <a:ext cx="6094140" cy="461665"/>
          </a:xfrm>
          <a:prstGeom prst="rect">
            <a:avLst/>
          </a:prstGeom>
          <a:noFill/>
        </p:spPr>
        <p:txBody>
          <a:bodyPr wrap="square">
            <a:spAutoFit/>
          </a:bodyPr>
          <a:lstStyle/>
          <a:p>
            <a:r>
              <a:rPr lang="en-GB" sz="2400" dirty="0" err="1">
                <a:solidFill>
                  <a:srgbClr val="FF0000"/>
                </a:solidFill>
              </a:rPr>
              <a:t>dr</a:t>
            </a:r>
            <a:r>
              <a:rPr lang="en-GB" sz="2400" dirty="0">
                <a:solidFill>
                  <a:srgbClr val="FF0000"/>
                </a:solidFill>
              </a:rPr>
              <a:t>-b-sandland</a:t>
            </a:r>
          </a:p>
        </p:txBody>
      </p:sp>
    </p:spTree>
    <p:extLst>
      <p:ext uri="{BB962C8B-B14F-4D97-AF65-F5344CB8AC3E}">
        <p14:creationId xmlns:p14="http://schemas.microsoft.com/office/powerpoint/2010/main" val="3648112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E686-33E2-6C70-181D-98511CCBF562}"/>
              </a:ext>
            </a:extLst>
          </p:cNvPr>
          <p:cNvSpPr>
            <a:spLocks noGrp="1"/>
          </p:cNvSpPr>
          <p:nvPr>
            <p:ph type="title"/>
          </p:nvPr>
        </p:nvSpPr>
        <p:spPr>
          <a:xfrm>
            <a:off x="356726" y="488548"/>
            <a:ext cx="11469514" cy="1325563"/>
          </a:xfrm>
        </p:spPr>
        <p:txBody>
          <a:bodyPr/>
          <a:lstStyle/>
          <a:p>
            <a:r>
              <a:rPr lang="en-GB" dirty="0"/>
              <a:t>What do we mean when we talk about Identity?</a:t>
            </a:r>
          </a:p>
        </p:txBody>
      </p:sp>
      <p:sp>
        <p:nvSpPr>
          <p:cNvPr id="3" name="Text Placeholder 2">
            <a:extLst>
              <a:ext uri="{FF2B5EF4-FFF2-40B4-BE49-F238E27FC236}">
                <a16:creationId xmlns:a16="http://schemas.microsoft.com/office/drawing/2014/main" id="{2ED74F50-5A0C-42E3-FD18-2171ECC17AE0}"/>
              </a:ext>
            </a:extLst>
          </p:cNvPr>
          <p:cNvSpPr>
            <a:spLocks noGrp="1"/>
          </p:cNvSpPr>
          <p:nvPr>
            <p:ph type="body" sz="quarter" idx="29"/>
          </p:nvPr>
        </p:nvSpPr>
        <p:spPr>
          <a:xfrm>
            <a:off x="680720" y="2220318"/>
            <a:ext cx="10546080" cy="1140483"/>
          </a:xfrm>
        </p:spPr>
        <p:txBody>
          <a:bodyPr/>
          <a:lstStyle/>
          <a:p>
            <a:r>
              <a:rPr lang="en-GB" b="0" i="1" dirty="0">
                <a:solidFill>
                  <a:schemeClr val="accent2">
                    <a:lumMod val="20000"/>
                    <a:lumOff val="80000"/>
                  </a:schemeClr>
                </a:solidFill>
                <a:effectLst/>
                <a:latin typeface="Merriweather" panose="00000500000000000000" pitchFamily="2" charset="0"/>
              </a:rPr>
              <a:t>“Your identity gives you your sense of self. It is a set of traits that distinguishes you from other people, because while you might have some things in common with others, no one else has the exact same combination of traits as you” </a:t>
            </a:r>
            <a:r>
              <a:rPr lang="en-GB" sz="1200" b="0" i="1" dirty="0">
                <a:solidFill>
                  <a:schemeClr val="accent2">
                    <a:lumMod val="20000"/>
                    <a:lumOff val="80000"/>
                  </a:schemeClr>
                </a:solidFill>
                <a:effectLst/>
                <a:latin typeface="Merriweather" panose="00000500000000000000" pitchFamily="2" charset="0"/>
              </a:rPr>
              <a:t>(American Psychological Association)</a:t>
            </a:r>
            <a:endParaRPr lang="en-GB" i="1" dirty="0">
              <a:solidFill>
                <a:schemeClr val="accent2">
                  <a:lumMod val="20000"/>
                  <a:lumOff val="80000"/>
                </a:schemeClr>
              </a:solidFill>
            </a:endParaRPr>
          </a:p>
        </p:txBody>
      </p:sp>
      <p:sp>
        <p:nvSpPr>
          <p:cNvPr id="4" name="Text Placeholder 3">
            <a:extLst>
              <a:ext uri="{FF2B5EF4-FFF2-40B4-BE49-F238E27FC236}">
                <a16:creationId xmlns:a16="http://schemas.microsoft.com/office/drawing/2014/main" id="{631A7902-6FE4-42EB-5586-3AF7912D6CBA}"/>
              </a:ext>
            </a:extLst>
          </p:cNvPr>
          <p:cNvSpPr>
            <a:spLocks noGrp="1"/>
          </p:cNvSpPr>
          <p:nvPr>
            <p:ph type="body" sz="quarter" idx="33"/>
          </p:nvPr>
        </p:nvSpPr>
        <p:spPr/>
        <p:txBody>
          <a:bodyPr/>
          <a:lstStyle/>
          <a:p>
            <a:r>
              <a:rPr lang="en-GB" dirty="0"/>
              <a:t>Identity is how we feel in relation to others</a:t>
            </a:r>
          </a:p>
        </p:txBody>
      </p:sp>
      <p:sp>
        <p:nvSpPr>
          <p:cNvPr id="5" name="Text Placeholder 4">
            <a:extLst>
              <a:ext uri="{FF2B5EF4-FFF2-40B4-BE49-F238E27FC236}">
                <a16:creationId xmlns:a16="http://schemas.microsoft.com/office/drawing/2014/main" id="{EB721B59-863B-38EA-5749-83D95854BC5E}"/>
              </a:ext>
            </a:extLst>
          </p:cNvPr>
          <p:cNvSpPr>
            <a:spLocks noGrp="1"/>
          </p:cNvSpPr>
          <p:nvPr>
            <p:ph type="body" sz="quarter" idx="34"/>
          </p:nvPr>
        </p:nvSpPr>
        <p:spPr/>
        <p:txBody>
          <a:bodyPr/>
          <a:lstStyle/>
          <a:p>
            <a:r>
              <a:rPr lang="en-GB" dirty="0"/>
              <a:t>Identity requires language – the terms we use are social constructs</a:t>
            </a:r>
          </a:p>
        </p:txBody>
      </p:sp>
      <p:sp>
        <p:nvSpPr>
          <p:cNvPr id="6" name="Text Placeholder 5">
            <a:extLst>
              <a:ext uri="{FF2B5EF4-FFF2-40B4-BE49-F238E27FC236}">
                <a16:creationId xmlns:a16="http://schemas.microsoft.com/office/drawing/2014/main" id="{41A6BF55-41A0-0482-444B-9A6C9E143601}"/>
              </a:ext>
            </a:extLst>
          </p:cNvPr>
          <p:cNvSpPr>
            <a:spLocks noGrp="1"/>
          </p:cNvSpPr>
          <p:nvPr>
            <p:ph type="body" sz="quarter" idx="35"/>
          </p:nvPr>
        </p:nvSpPr>
        <p:spPr/>
        <p:txBody>
          <a:bodyPr/>
          <a:lstStyle/>
          <a:p>
            <a:r>
              <a:rPr lang="en-GB" dirty="0"/>
              <a:t>Identity as a concept is abstract</a:t>
            </a:r>
          </a:p>
        </p:txBody>
      </p:sp>
      <p:sp>
        <p:nvSpPr>
          <p:cNvPr id="8" name="Slide Number Placeholder 7">
            <a:extLst>
              <a:ext uri="{FF2B5EF4-FFF2-40B4-BE49-F238E27FC236}">
                <a16:creationId xmlns:a16="http://schemas.microsoft.com/office/drawing/2014/main" id="{7B427762-FC75-7134-C95A-5508C9118E1C}"/>
              </a:ext>
            </a:extLst>
          </p:cNvPr>
          <p:cNvSpPr>
            <a:spLocks noGrp="1"/>
          </p:cNvSpPr>
          <p:nvPr>
            <p:ph type="sldNum" sz="quarter" idx="12"/>
          </p:nvPr>
        </p:nvSpPr>
        <p:spPr/>
        <p:txBody>
          <a:bodyPr/>
          <a:lstStyle/>
          <a:p>
            <a:pPr rtl="0"/>
            <a:fld id="{FE024F78-56A6-7740-B68D-8D4D026EDF3F}" type="slidenum">
              <a:rPr lang="en-GB" smtClean="0"/>
              <a:pPr rtl="0"/>
              <a:t>4</a:t>
            </a:fld>
            <a:endParaRPr lang="en-GB" dirty="0"/>
          </a:p>
        </p:txBody>
      </p:sp>
      <p:sp>
        <p:nvSpPr>
          <p:cNvPr id="9" name="Thought Bubble: Cloud 8">
            <a:extLst>
              <a:ext uri="{FF2B5EF4-FFF2-40B4-BE49-F238E27FC236}">
                <a16:creationId xmlns:a16="http://schemas.microsoft.com/office/drawing/2014/main" id="{D1A76989-D4B4-7541-4261-FFA4412D517B}"/>
              </a:ext>
            </a:extLst>
          </p:cNvPr>
          <p:cNvSpPr/>
          <p:nvPr/>
        </p:nvSpPr>
        <p:spPr>
          <a:xfrm>
            <a:off x="4337426" y="5078518"/>
            <a:ext cx="3581988" cy="1330241"/>
          </a:xfrm>
          <a:prstGeom prst="cloudCallout">
            <a:avLst>
              <a:gd name="adj1" fmla="val -4557"/>
              <a:gd name="adj2" fmla="val -6886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How can I understand my identity is autistic if I’ve never heard the word autism?!</a:t>
            </a:r>
          </a:p>
        </p:txBody>
      </p:sp>
      <p:sp>
        <p:nvSpPr>
          <p:cNvPr id="10" name="Thought Bubble: Cloud 9">
            <a:extLst>
              <a:ext uri="{FF2B5EF4-FFF2-40B4-BE49-F238E27FC236}">
                <a16:creationId xmlns:a16="http://schemas.microsoft.com/office/drawing/2014/main" id="{0E90D8C9-D1ED-5B19-E4C5-62D7DCFDB286}"/>
              </a:ext>
            </a:extLst>
          </p:cNvPr>
          <p:cNvSpPr/>
          <p:nvPr/>
        </p:nvSpPr>
        <p:spPr>
          <a:xfrm>
            <a:off x="549471" y="5078519"/>
            <a:ext cx="3581988" cy="1330241"/>
          </a:xfrm>
          <a:prstGeom prst="cloudCallout">
            <a:avLst>
              <a:gd name="adj1" fmla="val 9342"/>
              <a:gd name="adj2" fmla="val -83380"/>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Individuals will look ‘outward’ at different points in their life</a:t>
            </a:r>
          </a:p>
        </p:txBody>
      </p:sp>
      <p:sp>
        <p:nvSpPr>
          <p:cNvPr id="11" name="Thought Bubble: Cloud 10">
            <a:extLst>
              <a:ext uri="{FF2B5EF4-FFF2-40B4-BE49-F238E27FC236}">
                <a16:creationId xmlns:a16="http://schemas.microsoft.com/office/drawing/2014/main" id="{DEF6D71B-E298-FDDC-9CD3-F934D04FFE68}"/>
              </a:ext>
            </a:extLst>
          </p:cNvPr>
          <p:cNvSpPr/>
          <p:nvPr/>
        </p:nvSpPr>
        <p:spPr>
          <a:xfrm>
            <a:off x="8198793" y="4989057"/>
            <a:ext cx="3581988" cy="1330241"/>
          </a:xfrm>
          <a:prstGeom prst="cloudCallout">
            <a:avLst>
              <a:gd name="adj1" fmla="val -22426"/>
              <a:gd name="adj2" fmla="val -71924"/>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Which may make it tricker for autistic people to connect with</a:t>
            </a:r>
          </a:p>
        </p:txBody>
      </p:sp>
    </p:spTree>
    <p:extLst>
      <p:ext uri="{BB962C8B-B14F-4D97-AF65-F5344CB8AC3E}">
        <p14:creationId xmlns:p14="http://schemas.microsoft.com/office/powerpoint/2010/main" val="2695840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6141C-D316-A85D-8B56-1DE5EE5C87E3}"/>
              </a:ext>
            </a:extLst>
          </p:cNvPr>
          <p:cNvSpPr>
            <a:spLocks noGrp="1"/>
          </p:cNvSpPr>
          <p:nvPr>
            <p:ph type="title"/>
          </p:nvPr>
        </p:nvSpPr>
        <p:spPr/>
        <p:txBody>
          <a:bodyPr/>
          <a:lstStyle/>
          <a:p>
            <a:r>
              <a:rPr lang="en-GB" dirty="0"/>
              <a:t>It is important to remember autism is just ONE identity in many!</a:t>
            </a:r>
          </a:p>
        </p:txBody>
      </p:sp>
      <p:sp>
        <p:nvSpPr>
          <p:cNvPr id="8" name="Slide Number Placeholder 7">
            <a:extLst>
              <a:ext uri="{FF2B5EF4-FFF2-40B4-BE49-F238E27FC236}">
                <a16:creationId xmlns:a16="http://schemas.microsoft.com/office/drawing/2014/main" id="{00FC4D55-C0AD-F1D3-85DC-369DD6000DC0}"/>
              </a:ext>
            </a:extLst>
          </p:cNvPr>
          <p:cNvSpPr>
            <a:spLocks noGrp="1"/>
          </p:cNvSpPr>
          <p:nvPr>
            <p:ph type="sldNum" sz="quarter" idx="12"/>
          </p:nvPr>
        </p:nvSpPr>
        <p:spPr/>
        <p:txBody>
          <a:bodyPr/>
          <a:lstStyle/>
          <a:p>
            <a:pPr rtl="0"/>
            <a:fld id="{FE024F78-56A6-7740-B68D-8D4D026EDF3F}" type="slidenum">
              <a:rPr lang="en-GB" smtClean="0"/>
              <a:pPr rtl="0"/>
              <a:t>5</a:t>
            </a:fld>
            <a:endParaRPr lang="en-GB" dirty="0"/>
          </a:p>
        </p:txBody>
      </p:sp>
      <p:pic>
        <p:nvPicPr>
          <p:cNvPr id="9" name="All Of You">
            <a:hlinkClick r:id="" action="ppaction://media"/>
            <a:extLst>
              <a:ext uri="{FF2B5EF4-FFF2-40B4-BE49-F238E27FC236}">
                <a16:creationId xmlns:a16="http://schemas.microsoft.com/office/drawing/2014/main" id="{DE65AD3D-5A02-94AB-474C-E269714E6D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7399" y="1345903"/>
            <a:ext cx="406400" cy="406400"/>
          </a:xfrm>
          <a:prstGeom prst="rect">
            <a:avLst/>
          </a:prstGeom>
        </p:spPr>
      </p:pic>
      <p:pic>
        <p:nvPicPr>
          <p:cNvPr id="10" name="Picture 9" descr="A person wearing glasses&#10;&#10;Description automatically generated with low confidence">
            <a:extLst>
              <a:ext uri="{FF2B5EF4-FFF2-40B4-BE49-F238E27FC236}">
                <a16:creationId xmlns:a16="http://schemas.microsoft.com/office/drawing/2014/main" id="{8C712882-5475-4029-5738-286871DBADE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478668" y="3239813"/>
            <a:ext cx="3048000" cy="3048000"/>
          </a:xfrm>
          <a:prstGeom prst="rect">
            <a:avLst/>
          </a:prstGeom>
        </p:spPr>
      </p:pic>
      <p:sp>
        <p:nvSpPr>
          <p:cNvPr id="11" name="TextBox 10">
            <a:extLst>
              <a:ext uri="{FF2B5EF4-FFF2-40B4-BE49-F238E27FC236}">
                <a16:creationId xmlns:a16="http://schemas.microsoft.com/office/drawing/2014/main" id="{3169201E-A573-B635-BEB0-E995EB2971C6}"/>
              </a:ext>
            </a:extLst>
          </p:cNvPr>
          <p:cNvSpPr txBox="1"/>
          <p:nvPr/>
        </p:nvSpPr>
        <p:spPr>
          <a:xfrm>
            <a:off x="4636429" y="6287813"/>
            <a:ext cx="3048000" cy="369332"/>
          </a:xfrm>
          <a:prstGeom prst="rect">
            <a:avLst/>
          </a:prstGeom>
          <a:noFill/>
        </p:spPr>
        <p:txBody>
          <a:bodyPr wrap="square" rtlCol="0">
            <a:spAutoFit/>
          </a:bodyPr>
          <a:lstStyle/>
          <a:p>
            <a:r>
              <a:rPr lang="en-GB" sz="900">
                <a:hlinkClick r:id="rId6" tooltip="https://commons.wikimedia.org/wiki/Category:Non-binary_people?uselang=de">
                  <a:extLst>
                    <a:ext uri="{A12FA001-AC4F-418D-AE19-62706E023703}">
                      <ahyp:hlinkClr xmlns:ahyp="http://schemas.microsoft.com/office/drawing/2018/hyperlinkcolor" val="tx"/>
                    </a:ext>
                  </a:extLst>
                </a:hlinkClick>
              </a:rPr>
              <a:t>This Photo</a:t>
            </a:r>
            <a:r>
              <a:rPr lang="en-GB" sz="900"/>
              <a:t> by Unknown Author is licensed under </a:t>
            </a:r>
            <a:r>
              <a:rPr lang="en-GB" sz="900">
                <a:hlinkClick r:id="rId7" tooltip="https://creativecommons.org/licenses/by-sa/3.0/">
                  <a:extLst>
                    <a:ext uri="{A12FA001-AC4F-418D-AE19-62706E023703}">
                      <ahyp:hlinkClr xmlns:ahyp="http://schemas.microsoft.com/office/drawing/2018/hyperlinkcolor" val="tx"/>
                    </a:ext>
                  </a:extLst>
                </a:hlinkClick>
              </a:rPr>
              <a:t>CC BY-SA</a:t>
            </a:r>
            <a:endParaRPr lang="en-GB" sz="900"/>
          </a:p>
        </p:txBody>
      </p:sp>
      <p:sp>
        <p:nvSpPr>
          <p:cNvPr id="12" name="Thought Bubble: Cloud 11">
            <a:extLst>
              <a:ext uri="{FF2B5EF4-FFF2-40B4-BE49-F238E27FC236}">
                <a16:creationId xmlns:a16="http://schemas.microsoft.com/office/drawing/2014/main" id="{E05CF923-99E5-2F33-8E1C-569C96A686A1}"/>
              </a:ext>
            </a:extLst>
          </p:cNvPr>
          <p:cNvSpPr/>
          <p:nvPr/>
        </p:nvSpPr>
        <p:spPr>
          <a:xfrm>
            <a:off x="449350" y="4628140"/>
            <a:ext cx="1989687" cy="894183"/>
          </a:xfrm>
          <a:prstGeom prst="cloudCallout">
            <a:avLst>
              <a:gd name="adj1" fmla="val 50495"/>
              <a:gd name="adj2" fmla="val 540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religious</a:t>
            </a:r>
          </a:p>
        </p:txBody>
      </p:sp>
      <p:sp>
        <p:nvSpPr>
          <p:cNvPr id="13" name="Thought Bubble: Cloud 12">
            <a:extLst>
              <a:ext uri="{FF2B5EF4-FFF2-40B4-BE49-F238E27FC236}">
                <a16:creationId xmlns:a16="http://schemas.microsoft.com/office/drawing/2014/main" id="{5DD0C6A4-9041-196E-2C89-EEB1E2C7059D}"/>
              </a:ext>
            </a:extLst>
          </p:cNvPr>
          <p:cNvSpPr/>
          <p:nvPr/>
        </p:nvSpPr>
        <p:spPr>
          <a:xfrm>
            <a:off x="4151042" y="1790154"/>
            <a:ext cx="1466696" cy="1018681"/>
          </a:xfrm>
          <a:prstGeom prst="cloudCallout">
            <a:avLst>
              <a:gd name="adj1" fmla="val -43549"/>
              <a:gd name="adj2" fmla="val 948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white</a:t>
            </a:r>
          </a:p>
        </p:txBody>
      </p:sp>
      <p:sp>
        <p:nvSpPr>
          <p:cNvPr id="14" name="Thought Bubble: Cloud 13">
            <a:extLst>
              <a:ext uri="{FF2B5EF4-FFF2-40B4-BE49-F238E27FC236}">
                <a16:creationId xmlns:a16="http://schemas.microsoft.com/office/drawing/2014/main" id="{EEA6441F-6F87-D228-C0CB-50A80AC205FC}"/>
              </a:ext>
            </a:extLst>
          </p:cNvPr>
          <p:cNvSpPr/>
          <p:nvPr/>
        </p:nvSpPr>
        <p:spPr>
          <a:xfrm>
            <a:off x="5228142" y="2908301"/>
            <a:ext cx="1906860" cy="941393"/>
          </a:xfrm>
          <a:prstGeom prst="cloudCallout">
            <a:avLst>
              <a:gd name="adj1" fmla="val -61267"/>
              <a:gd name="adj2" fmla="val 48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Non binary</a:t>
            </a:r>
          </a:p>
        </p:txBody>
      </p:sp>
      <p:sp>
        <p:nvSpPr>
          <p:cNvPr id="15" name="Thought Bubble: Cloud 14">
            <a:extLst>
              <a:ext uri="{FF2B5EF4-FFF2-40B4-BE49-F238E27FC236}">
                <a16:creationId xmlns:a16="http://schemas.microsoft.com/office/drawing/2014/main" id="{CDD5F77B-4F8D-4DAB-AAD7-4D4B00D96BE7}"/>
              </a:ext>
            </a:extLst>
          </p:cNvPr>
          <p:cNvSpPr/>
          <p:nvPr/>
        </p:nvSpPr>
        <p:spPr>
          <a:xfrm>
            <a:off x="1686931" y="1907217"/>
            <a:ext cx="1957039" cy="901618"/>
          </a:xfrm>
          <a:prstGeom prst="cloudCallout">
            <a:avLst>
              <a:gd name="adj1" fmla="val 30552"/>
              <a:gd name="adj2" fmla="val 1084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ADHD</a:t>
            </a:r>
          </a:p>
        </p:txBody>
      </p:sp>
      <p:sp>
        <p:nvSpPr>
          <p:cNvPr id="16" name="Thought Bubble: Cloud 15">
            <a:extLst>
              <a:ext uri="{FF2B5EF4-FFF2-40B4-BE49-F238E27FC236}">
                <a16:creationId xmlns:a16="http://schemas.microsoft.com/office/drawing/2014/main" id="{9D4C9B01-761D-9D04-69AC-700786EC0A1C}"/>
              </a:ext>
            </a:extLst>
          </p:cNvPr>
          <p:cNvSpPr/>
          <p:nvPr/>
        </p:nvSpPr>
        <p:spPr>
          <a:xfrm>
            <a:off x="5200476" y="4409635"/>
            <a:ext cx="1906860" cy="941393"/>
          </a:xfrm>
          <a:prstGeom prst="cloudCallout">
            <a:avLst>
              <a:gd name="adj1" fmla="val -76471"/>
              <a:gd name="adj2" fmla="val 1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Goth</a:t>
            </a:r>
          </a:p>
        </p:txBody>
      </p:sp>
      <p:sp>
        <p:nvSpPr>
          <p:cNvPr id="18" name="Thought Bubble: Cloud 17">
            <a:extLst>
              <a:ext uri="{FF2B5EF4-FFF2-40B4-BE49-F238E27FC236}">
                <a16:creationId xmlns:a16="http://schemas.microsoft.com/office/drawing/2014/main" id="{D68D52C4-1556-C181-34B0-230703681110}"/>
              </a:ext>
            </a:extLst>
          </p:cNvPr>
          <p:cNvSpPr/>
          <p:nvPr/>
        </p:nvSpPr>
        <p:spPr>
          <a:xfrm>
            <a:off x="325243" y="2989291"/>
            <a:ext cx="1906859" cy="941393"/>
          </a:xfrm>
          <a:prstGeom prst="cloudCallout">
            <a:avLst>
              <a:gd name="adj1" fmla="val 103909"/>
              <a:gd name="adj2" fmla="val 1090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autistic</a:t>
            </a:r>
          </a:p>
        </p:txBody>
      </p:sp>
      <p:sp>
        <p:nvSpPr>
          <p:cNvPr id="19" name="Content Placeholder 2">
            <a:extLst>
              <a:ext uri="{FF2B5EF4-FFF2-40B4-BE49-F238E27FC236}">
                <a16:creationId xmlns:a16="http://schemas.microsoft.com/office/drawing/2014/main" id="{0AE92603-2CEF-7F5D-EAB5-4AFEFEAD4938}"/>
              </a:ext>
            </a:extLst>
          </p:cNvPr>
          <p:cNvSpPr txBox="1">
            <a:spLocks/>
          </p:cNvSpPr>
          <p:nvPr/>
        </p:nvSpPr>
        <p:spPr>
          <a:xfrm>
            <a:off x="7762240" y="2567198"/>
            <a:ext cx="3980410" cy="4024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i="1" dirty="0">
                <a:solidFill>
                  <a:schemeClr val="accent3"/>
                </a:solidFill>
              </a:rPr>
              <a:t>“Autism is just one of my identities, it’s important, but don’t assume it overshadows everything else. See all of me, and then you’ll see what makes me, me!”</a:t>
            </a:r>
            <a:endParaRPr lang="en-GB" sz="1800" dirty="0">
              <a:solidFill>
                <a:schemeClr val="accent3"/>
              </a:solidFill>
            </a:endParaRPr>
          </a:p>
        </p:txBody>
      </p:sp>
    </p:spTree>
    <p:extLst>
      <p:ext uri="{BB962C8B-B14F-4D97-AF65-F5344CB8AC3E}">
        <p14:creationId xmlns:p14="http://schemas.microsoft.com/office/powerpoint/2010/main" val="362452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C4D62625-47F0-2589-ED55-42FAC741106E}"/>
              </a:ext>
            </a:extLst>
          </p:cNvPr>
          <p:cNvSpPr>
            <a:spLocks noGrp="1"/>
          </p:cNvSpPr>
          <p:nvPr>
            <p:ph type="sldNum" sz="quarter" idx="12"/>
          </p:nvPr>
        </p:nvSpPr>
        <p:spPr>
          <a:xfrm>
            <a:off x="9268567" y="6408760"/>
            <a:ext cx="2743200" cy="365125"/>
          </a:xfrm>
        </p:spPr>
        <p:txBody>
          <a:bodyPr vert="horz" lIns="91440" tIns="45720" rIns="91440" bIns="45720" rtlCol="0" anchor="ctr">
            <a:normAutofit/>
          </a:bodyPr>
          <a:lstStyle/>
          <a:p>
            <a:pPr>
              <a:spcAft>
                <a:spcPts val="600"/>
              </a:spcAft>
            </a:pPr>
            <a:fld id="{FE024F78-56A6-7740-B68D-8D4D026EDF3F}" type="slidenum">
              <a:rPr lang="en-GB" smtClean="0"/>
              <a:pPr>
                <a:spcAft>
                  <a:spcPts val="600"/>
                </a:spcAft>
              </a:pPr>
              <a:t>6</a:t>
            </a:fld>
            <a:endParaRPr lang="en-GB"/>
          </a:p>
        </p:txBody>
      </p:sp>
      <p:sp>
        <p:nvSpPr>
          <p:cNvPr id="12" name="Title 1">
            <a:extLst>
              <a:ext uri="{FF2B5EF4-FFF2-40B4-BE49-F238E27FC236}">
                <a16:creationId xmlns:a16="http://schemas.microsoft.com/office/drawing/2014/main" id="{644E849F-6CA1-BFD4-4F0D-13E03A02B737}"/>
              </a:ext>
            </a:extLst>
          </p:cNvPr>
          <p:cNvSpPr txBox="1">
            <a:spLocks/>
          </p:cNvSpPr>
          <p:nvPr/>
        </p:nvSpPr>
        <p:spPr>
          <a:xfrm>
            <a:off x="180233" y="106326"/>
            <a:ext cx="5788170" cy="6379534"/>
          </a:xfrm>
          <a:prstGeom prst="rect">
            <a:avLst/>
          </a:prstGeom>
          <a:solidFill>
            <a:srgbClr val="280E30"/>
          </a:solidFill>
        </p:spPr>
        <p:txBody>
          <a:bodyPr vert="horz" lIns="91440" tIns="45720" rIns="91440" bIns="45720" rtlCol="0">
            <a:noAutofit/>
          </a:bodyPr>
          <a:lstStyle>
            <a:defPPr>
              <a:defRPr lang="en-GB"/>
            </a:defPPr>
            <a:lvl1pPr algn="l" defTabSz="914400" rtl="0" eaLnBrk="1" latinLnBrk="0" hangingPunct="1">
              <a:lnSpc>
                <a:spcPct val="90000"/>
              </a:lnSpc>
              <a:spcBef>
                <a:spcPct val="0"/>
              </a:spcBef>
              <a:buNone/>
              <a:defRPr lang="en-GB" sz="4400" kern="1200">
                <a:solidFill>
                  <a:schemeClr val="bg1"/>
                </a:solidFill>
                <a:latin typeface="+mj-lt"/>
                <a:ea typeface="+mj-ea"/>
                <a:cs typeface="Biome" panose="020B0503030204020804" pitchFamily="34" charset="0"/>
              </a:defRPr>
            </a:lvl1pPr>
          </a:lstStyle>
          <a:p>
            <a:pPr algn="ctr">
              <a:spcBef>
                <a:spcPts val="1000"/>
              </a:spcBef>
              <a:buFont typeface="Arial" panose="020B0604020202020204" pitchFamily="34" charset="0"/>
            </a:pPr>
            <a:endParaRPr lang="en-US" sz="3600" dirty="0">
              <a:solidFill>
                <a:schemeClr val="accent3"/>
              </a:solidFill>
              <a:ea typeface="+mn-ea"/>
            </a:endParaRPr>
          </a:p>
          <a:p>
            <a:pPr algn="ctr">
              <a:spcBef>
                <a:spcPts val="1000"/>
              </a:spcBef>
              <a:buFont typeface="Arial" panose="020B0604020202020204" pitchFamily="34" charset="0"/>
            </a:pPr>
            <a:endParaRPr lang="en-US" sz="3600" dirty="0">
              <a:solidFill>
                <a:schemeClr val="accent3"/>
              </a:solidFill>
              <a:ea typeface="+mn-ea"/>
            </a:endParaRPr>
          </a:p>
          <a:p>
            <a:pPr algn="ctr">
              <a:spcBef>
                <a:spcPts val="1000"/>
              </a:spcBef>
              <a:buFont typeface="Arial" panose="020B0604020202020204" pitchFamily="34" charset="0"/>
            </a:pPr>
            <a:r>
              <a:rPr lang="en-US" sz="3600" dirty="0">
                <a:solidFill>
                  <a:schemeClr val="accent3"/>
                </a:solidFill>
                <a:ea typeface="+mn-ea"/>
              </a:rPr>
              <a:t>Identities are built “As we encounter our effects on the world and develop our relations with others, these layers build upon each other to produce our identity” (Wenger, 1998, p.151).</a:t>
            </a:r>
          </a:p>
        </p:txBody>
      </p:sp>
      <p:pic>
        <p:nvPicPr>
          <p:cNvPr id="25" name="Picture 24">
            <a:extLst>
              <a:ext uri="{FF2B5EF4-FFF2-40B4-BE49-F238E27FC236}">
                <a16:creationId xmlns:a16="http://schemas.microsoft.com/office/drawing/2014/main" id="{620A0368-DAA9-AF0E-6899-678B783A5C7B}"/>
              </a:ext>
            </a:extLst>
          </p:cNvPr>
          <p:cNvPicPr>
            <a:picLocks noChangeAspect="1"/>
          </p:cNvPicPr>
          <p:nvPr/>
        </p:nvPicPr>
        <p:blipFill rotWithShape="1">
          <a:blip r:embed="rId2"/>
          <a:srcRect t="4174" r="1" b="17200"/>
          <a:stretch/>
        </p:blipFill>
        <p:spPr>
          <a:xfrm>
            <a:off x="6502899" y="1422104"/>
            <a:ext cx="5104889" cy="4013791"/>
          </a:xfrm>
          <a:prstGeom prst="roundRect">
            <a:avLst/>
          </a:prstGeom>
        </p:spPr>
      </p:pic>
      <p:sp>
        <p:nvSpPr>
          <p:cNvPr id="2" name="Rectangle: Folded Corner 1">
            <a:extLst>
              <a:ext uri="{FF2B5EF4-FFF2-40B4-BE49-F238E27FC236}">
                <a16:creationId xmlns:a16="http://schemas.microsoft.com/office/drawing/2014/main" id="{8ADA1DE5-9DF2-12FE-4771-DA1DBE084C5F}"/>
              </a:ext>
            </a:extLst>
          </p:cNvPr>
          <p:cNvSpPr/>
          <p:nvPr/>
        </p:nvSpPr>
        <p:spPr>
          <a:xfrm>
            <a:off x="10260281" y="5664530"/>
            <a:ext cx="1531916" cy="926793"/>
          </a:xfrm>
          <a:prstGeom prst="foldedCorne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But autism is static right?</a:t>
            </a:r>
          </a:p>
        </p:txBody>
      </p:sp>
    </p:spTree>
    <p:extLst>
      <p:ext uri="{BB962C8B-B14F-4D97-AF65-F5344CB8AC3E}">
        <p14:creationId xmlns:p14="http://schemas.microsoft.com/office/powerpoint/2010/main" val="4132018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4D1871-ED26-4017-9864-D26A26C5658B}"/>
              </a:ext>
            </a:extLst>
          </p:cNvPr>
          <p:cNvSpPr>
            <a:spLocks noGrp="1"/>
          </p:cNvSpPr>
          <p:nvPr>
            <p:ph type="title"/>
          </p:nvPr>
        </p:nvSpPr>
        <p:spPr>
          <a:xfrm>
            <a:off x="336405" y="365125"/>
            <a:ext cx="11547765" cy="1325563"/>
          </a:xfrm>
        </p:spPr>
        <p:txBody>
          <a:bodyPr/>
          <a:lstStyle/>
          <a:p>
            <a:r>
              <a:rPr lang="en-GB" sz="4000" dirty="0"/>
              <a:t>Identity Development – Marcia’s theory</a:t>
            </a:r>
          </a:p>
        </p:txBody>
      </p:sp>
      <p:sp>
        <p:nvSpPr>
          <p:cNvPr id="5" name="Slide Number Placeholder 4">
            <a:extLst>
              <a:ext uri="{FF2B5EF4-FFF2-40B4-BE49-F238E27FC236}">
                <a16:creationId xmlns:a16="http://schemas.microsoft.com/office/drawing/2014/main" id="{282DF1D8-6C19-2172-35A8-A7C7EC012969}"/>
              </a:ext>
            </a:extLst>
          </p:cNvPr>
          <p:cNvSpPr>
            <a:spLocks noGrp="1"/>
          </p:cNvSpPr>
          <p:nvPr>
            <p:ph type="sldNum" sz="quarter" idx="12"/>
          </p:nvPr>
        </p:nvSpPr>
        <p:spPr/>
        <p:txBody>
          <a:bodyPr/>
          <a:lstStyle/>
          <a:p>
            <a:pPr rtl="0"/>
            <a:fld id="{FE024F78-56A6-7740-B68D-8D4D026EDF3F}" type="slidenum">
              <a:rPr lang="en-GB" smtClean="0"/>
              <a:pPr rtl="0"/>
              <a:t>7</a:t>
            </a:fld>
            <a:endParaRPr lang="en-GB" dirty="0"/>
          </a:p>
        </p:txBody>
      </p:sp>
      <p:graphicFrame>
        <p:nvGraphicFramePr>
          <p:cNvPr id="13" name="Diagram 12">
            <a:extLst>
              <a:ext uri="{FF2B5EF4-FFF2-40B4-BE49-F238E27FC236}">
                <a16:creationId xmlns:a16="http://schemas.microsoft.com/office/drawing/2014/main" id="{D2B10DF3-38E6-1021-7403-7EB7CFBA5FAE}"/>
              </a:ext>
            </a:extLst>
          </p:cNvPr>
          <p:cNvGraphicFramePr/>
          <p:nvPr>
            <p:extLst>
              <p:ext uri="{D42A27DB-BD31-4B8C-83A1-F6EECF244321}">
                <p14:modId xmlns:p14="http://schemas.microsoft.com/office/powerpoint/2010/main" val="3975744509"/>
              </p:ext>
            </p:extLst>
          </p:nvPr>
        </p:nvGraphicFramePr>
        <p:xfrm>
          <a:off x="913858" y="1798320"/>
          <a:ext cx="10587262" cy="4457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0014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BC6747-F55F-3444-2182-7C0207D0476E}"/>
              </a:ext>
            </a:extLst>
          </p:cNvPr>
          <p:cNvSpPr/>
          <p:nvPr/>
        </p:nvSpPr>
        <p:spPr>
          <a:xfrm>
            <a:off x="3721395" y="3221665"/>
            <a:ext cx="4348717" cy="1860698"/>
          </a:xfrm>
          <a:prstGeom prst="rect">
            <a:avLst/>
          </a:prstGeom>
          <a:solidFill>
            <a:srgbClr val="0C03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E52841D2-2AB0-6387-82E5-72A20579056D}"/>
              </a:ext>
            </a:extLst>
          </p:cNvPr>
          <p:cNvSpPr>
            <a:spLocks noGrp="1"/>
          </p:cNvSpPr>
          <p:nvPr>
            <p:ph type="sldNum" sz="quarter" idx="12"/>
          </p:nvPr>
        </p:nvSpPr>
        <p:spPr/>
        <p:txBody>
          <a:bodyPr/>
          <a:lstStyle/>
          <a:p>
            <a:pPr rtl="0"/>
            <a:fld id="{FE024F78-56A6-7740-B68D-8D4D026EDF3F}" type="slidenum">
              <a:rPr lang="en-GB" smtClean="0"/>
              <a:pPr rtl="0"/>
              <a:t>8</a:t>
            </a:fld>
            <a:endParaRPr lang="en-GB" dirty="0"/>
          </a:p>
        </p:txBody>
      </p:sp>
      <p:sp>
        <p:nvSpPr>
          <p:cNvPr id="9" name="Title 3">
            <a:extLst>
              <a:ext uri="{FF2B5EF4-FFF2-40B4-BE49-F238E27FC236}">
                <a16:creationId xmlns:a16="http://schemas.microsoft.com/office/drawing/2014/main" id="{598F118D-7EB0-2ACC-5FC0-846149A0E6CD}"/>
              </a:ext>
            </a:extLst>
          </p:cNvPr>
          <p:cNvSpPr>
            <a:spLocks noGrp="1"/>
          </p:cNvSpPr>
          <p:nvPr>
            <p:ph type="title"/>
          </p:nvPr>
        </p:nvSpPr>
        <p:spPr>
          <a:xfrm>
            <a:off x="335280" y="365125"/>
            <a:ext cx="11548890" cy="1325563"/>
          </a:xfrm>
        </p:spPr>
        <p:txBody>
          <a:bodyPr/>
          <a:lstStyle/>
          <a:p>
            <a:r>
              <a:rPr lang="en-GB" sz="4000" dirty="0"/>
              <a:t>I wonder what it means to your young people to be autistic (or any other SEND?)</a:t>
            </a:r>
          </a:p>
        </p:txBody>
      </p:sp>
      <p:sp>
        <p:nvSpPr>
          <p:cNvPr id="10" name="TextBox 9">
            <a:extLst>
              <a:ext uri="{FF2B5EF4-FFF2-40B4-BE49-F238E27FC236}">
                <a16:creationId xmlns:a16="http://schemas.microsoft.com/office/drawing/2014/main" id="{C3BC62C8-0C23-349C-12A1-DE6F4D13CCF8}"/>
              </a:ext>
            </a:extLst>
          </p:cNvPr>
          <p:cNvSpPr txBox="1"/>
          <p:nvPr/>
        </p:nvSpPr>
        <p:spPr>
          <a:xfrm>
            <a:off x="5333070" y="2014194"/>
            <a:ext cx="6094140" cy="1477328"/>
          </a:xfrm>
          <a:prstGeom prst="rect">
            <a:avLst/>
          </a:prstGeom>
          <a:noFill/>
        </p:spPr>
        <p:txBody>
          <a:bodyPr wrap="square">
            <a:spAutoFit/>
          </a:bodyPr>
          <a:lstStyle/>
          <a:p>
            <a:pPr algn="ctr"/>
            <a:r>
              <a:rPr lang="en-GB" dirty="0">
                <a:solidFill>
                  <a:schemeClr val="accent2">
                    <a:lumMod val="20000"/>
                    <a:lumOff val="80000"/>
                  </a:schemeClr>
                </a:solidFill>
              </a:rPr>
              <a:t>“Do disabled people know who they are because of the fact that they have an impairment, because of the fact that they face discrimination or because of who they, ontologically, believe themselves to be?” (Watson, 2002, p512).</a:t>
            </a:r>
          </a:p>
        </p:txBody>
      </p:sp>
      <p:sp>
        <p:nvSpPr>
          <p:cNvPr id="11" name="TextBox 10">
            <a:extLst>
              <a:ext uri="{FF2B5EF4-FFF2-40B4-BE49-F238E27FC236}">
                <a16:creationId xmlns:a16="http://schemas.microsoft.com/office/drawing/2014/main" id="{6D5E27F3-5599-B329-0F0E-56A45EB8151D}"/>
              </a:ext>
            </a:extLst>
          </p:cNvPr>
          <p:cNvSpPr txBox="1"/>
          <p:nvPr/>
        </p:nvSpPr>
        <p:spPr>
          <a:xfrm>
            <a:off x="607556" y="4120196"/>
            <a:ext cx="6094070" cy="1477328"/>
          </a:xfrm>
          <a:prstGeom prst="rect">
            <a:avLst/>
          </a:prstGeom>
          <a:noFill/>
        </p:spPr>
        <p:txBody>
          <a:bodyPr wrap="square">
            <a:spAutoFit/>
          </a:bodyPr>
          <a:lstStyle/>
          <a:p>
            <a:pPr algn="ctr"/>
            <a:r>
              <a:rPr lang="en-GB" dirty="0">
                <a:solidFill>
                  <a:schemeClr val="accent2">
                    <a:lumMod val="20000"/>
                    <a:lumOff val="80000"/>
                  </a:schemeClr>
                </a:solidFill>
              </a:rPr>
              <a:t>“efforts to define the precise essence of autism escape the best representational practices of scientists and medical practitioners: consequently, even at the dawn of the 21st century, we do not know what autism is.” (Nadesan, 2013, p9) </a:t>
            </a:r>
          </a:p>
        </p:txBody>
      </p:sp>
      <p:pic>
        <p:nvPicPr>
          <p:cNvPr id="12" name="Picture 11">
            <a:extLst>
              <a:ext uri="{FF2B5EF4-FFF2-40B4-BE49-F238E27FC236}">
                <a16:creationId xmlns:a16="http://schemas.microsoft.com/office/drawing/2014/main" id="{6E333243-29CE-B159-D3F0-8276D1BEA501}"/>
              </a:ext>
            </a:extLst>
          </p:cNvPr>
          <p:cNvPicPr>
            <a:picLocks noChangeAspect="1"/>
          </p:cNvPicPr>
          <p:nvPr/>
        </p:nvPicPr>
        <p:blipFill>
          <a:blip r:embed="rId2"/>
          <a:stretch>
            <a:fillRect/>
          </a:stretch>
        </p:blipFill>
        <p:spPr>
          <a:xfrm>
            <a:off x="7188476" y="3749313"/>
            <a:ext cx="3324095" cy="2219093"/>
          </a:xfrm>
          <a:prstGeom prst="bevel">
            <a:avLst/>
          </a:prstGeom>
        </p:spPr>
      </p:pic>
      <p:pic>
        <p:nvPicPr>
          <p:cNvPr id="13" name="Picture 12">
            <a:extLst>
              <a:ext uri="{FF2B5EF4-FFF2-40B4-BE49-F238E27FC236}">
                <a16:creationId xmlns:a16="http://schemas.microsoft.com/office/drawing/2014/main" id="{125F0704-C271-4BBF-CE2C-52099B0C8E7A}"/>
              </a:ext>
            </a:extLst>
          </p:cNvPr>
          <p:cNvPicPr>
            <a:picLocks noChangeAspect="1"/>
          </p:cNvPicPr>
          <p:nvPr/>
        </p:nvPicPr>
        <p:blipFill>
          <a:blip r:embed="rId3"/>
          <a:stretch>
            <a:fillRect/>
          </a:stretch>
        </p:blipFill>
        <p:spPr>
          <a:xfrm>
            <a:off x="2086977" y="2091388"/>
            <a:ext cx="2440255" cy="1628108"/>
          </a:xfrm>
          <a:prstGeom prst="plaque">
            <a:avLst/>
          </a:prstGeom>
        </p:spPr>
      </p:pic>
      <p:sp>
        <p:nvSpPr>
          <p:cNvPr id="15" name="TextBox 14">
            <a:extLst>
              <a:ext uri="{FF2B5EF4-FFF2-40B4-BE49-F238E27FC236}">
                <a16:creationId xmlns:a16="http://schemas.microsoft.com/office/drawing/2014/main" id="{6DB60377-531B-8C61-A038-7AAB86601790}"/>
              </a:ext>
            </a:extLst>
          </p:cNvPr>
          <p:cNvSpPr txBox="1"/>
          <p:nvPr/>
        </p:nvSpPr>
        <p:spPr>
          <a:xfrm>
            <a:off x="335280" y="6192437"/>
            <a:ext cx="8960350" cy="369332"/>
          </a:xfrm>
          <a:prstGeom prst="rect">
            <a:avLst/>
          </a:prstGeom>
          <a:noFill/>
        </p:spPr>
        <p:txBody>
          <a:bodyPr wrap="square" rtlCol="0">
            <a:spAutoFit/>
          </a:bodyPr>
          <a:lstStyle/>
          <a:p>
            <a:r>
              <a:rPr lang="en-GB" dirty="0">
                <a:solidFill>
                  <a:schemeClr val="accent1">
                    <a:lumMod val="20000"/>
                    <a:lumOff val="80000"/>
                  </a:schemeClr>
                </a:solidFill>
              </a:rPr>
              <a:t>Were they even involved in the diagnosis? Does it mean anything to them at all?</a:t>
            </a:r>
          </a:p>
        </p:txBody>
      </p:sp>
    </p:spTree>
    <p:extLst>
      <p:ext uri="{BB962C8B-B14F-4D97-AF65-F5344CB8AC3E}">
        <p14:creationId xmlns:p14="http://schemas.microsoft.com/office/powerpoint/2010/main" val="129792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6A3D96D-3DD4-BFA2-ADF0-4EE859163570}"/>
              </a:ext>
            </a:extLst>
          </p:cNvPr>
          <p:cNvSpPr>
            <a:spLocks noGrp="1"/>
          </p:cNvSpPr>
          <p:nvPr>
            <p:ph type="sldNum" sz="quarter" idx="12"/>
          </p:nvPr>
        </p:nvSpPr>
        <p:spPr/>
        <p:txBody>
          <a:bodyPr/>
          <a:lstStyle/>
          <a:p>
            <a:pPr rtl="0"/>
            <a:fld id="{FE024F78-56A6-7740-B68D-8D4D026EDF3F}" type="slidenum">
              <a:rPr lang="en-GB" smtClean="0"/>
              <a:pPr rtl="0"/>
              <a:t>9</a:t>
            </a:fld>
            <a:endParaRPr lang="en-GB" dirty="0"/>
          </a:p>
        </p:txBody>
      </p:sp>
      <p:sp>
        <p:nvSpPr>
          <p:cNvPr id="9" name="Title 1">
            <a:extLst>
              <a:ext uri="{FF2B5EF4-FFF2-40B4-BE49-F238E27FC236}">
                <a16:creationId xmlns:a16="http://schemas.microsoft.com/office/drawing/2014/main" id="{2AA84B03-548B-E579-E298-A3C0858CD1C0}"/>
              </a:ext>
            </a:extLst>
          </p:cNvPr>
          <p:cNvSpPr txBox="1">
            <a:spLocks/>
          </p:cNvSpPr>
          <p:nvPr/>
        </p:nvSpPr>
        <p:spPr>
          <a:xfrm>
            <a:off x="409433" y="642594"/>
            <a:ext cx="11426802" cy="942366"/>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dirty="0">
                <a:solidFill>
                  <a:schemeClr val="accent1">
                    <a:lumMod val="20000"/>
                    <a:lumOff val="80000"/>
                  </a:schemeClr>
                </a:solidFill>
              </a:rPr>
              <a:t>Top 3 identified features of autism were:</a:t>
            </a:r>
            <a:endParaRPr lang="en-GB" sz="4400" b="1" dirty="0">
              <a:solidFill>
                <a:schemeClr val="accent1">
                  <a:lumMod val="20000"/>
                  <a:lumOff val="80000"/>
                </a:schemeClr>
              </a:solidFill>
            </a:endParaRPr>
          </a:p>
        </p:txBody>
      </p:sp>
      <p:sp>
        <p:nvSpPr>
          <p:cNvPr id="10" name="TextBox 9">
            <a:extLst>
              <a:ext uri="{FF2B5EF4-FFF2-40B4-BE49-F238E27FC236}">
                <a16:creationId xmlns:a16="http://schemas.microsoft.com/office/drawing/2014/main" id="{71F34E61-D114-5DBC-A791-B8F2D8372B69}"/>
              </a:ext>
            </a:extLst>
          </p:cNvPr>
          <p:cNvSpPr txBox="1"/>
          <p:nvPr/>
        </p:nvSpPr>
        <p:spPr>
          <a:xfrm>
            <a:off x="9174610" y="6137863"/>
            <a:ext cx="2743200" cy="369332"/>
          </a:xfrm>
          <a:prstGeom prst="rect">
            <a:avLst/>
          </a:prstGeom>
          <a:noFill/>
        </p:spPr>
        <p:txBody>
          <a:bodyPr wrap="square" rtlCol="0">
            <a:spAutoFit/>
          </a:bodyPr>
          <a:lstStyle/>
          <a:p>
            <a:r>
              <a:rPr lang="en-GB" i="1" dirty="0">
                <a:solidFill>
                  <a:schemeClr val="accent1">
                    <a:lumMod val="20000"/>
                    <a:lumOff val="80000"/>
                  </a:schemeClr>
                </a:solidFill>
              </a:rPr>
              <a:t>Sandland (2022)</a:t>
            </a:r>
          </a:p>
        </p:txBody>
      </p:sp>
      <p:pic>
        <p:nvPicPr>
          <p:cNvPr id="11" name="Picture 10">
            <a:extLst>
              <a:ext uri="{FF2B5EF4-FFF2-40B4-BE49-F238E27FC236}">
                <a16:creationId xmlns:a16="http://schemas.microsoft.com/office/drawing/2014/main" id="{3866F465-5A81-E6A1-E6CE-C36DF7E1527C}"/>
              </a:ext>
            </a:extLst>
          </p:cNvPr>
          <p:cNvPicPr>
            <a:picLocks noChangeAspect="1"/>
          </p:cNvPicPr>
          <p:nvPr/>
        </p:nvPicPr>
        <p:blipFill>
          <a:blip r:embed="rId2"/>
          <a:stretch>
            <a:fillRect/>
          </a:stretch>
        </p:blipFill>
        <p:spPr>
          <a:xfrm>
            <a:off x="274190" y="2065901"/>
            <a:ext cx="11562045" cy="3931920"/>
          </a:xfrm>
          <a:prstGeom prst="rect">
            <a:avLst/>
          </a:prstGeom>
        </p:spPr>
      </p:pic>
      <p:sp>
        <p:nvSpPr>
          <p:cNvPr id="12" name="TextBox 11">
            <a:extLst>
              <a:ext uri="{FF2B5EF4-FFF2-40B4-BE49-F238E27FC236}">
                <a16:creationId xmlns:a16="http://schemas.microsoft.com/office/drawing/2014/main" id="{D2CADC40-752E-9F93-1E74-B792523DCDE2}"/>
              </a:ext>
            </a:extLst>
          </p:cNvPr>
          <p:cNvSpPr txBox="1"/>
          <p:nvPr/>
        </p:nvSpPr>
        <p:spPr>
          <a:xfrm>
            <a:off x="409433" y="6137863"/>
            <a:ext cx="5168407" cy="369332"/>
          </a:xfrm>
          <a:prstGeom prst="rect">
            <a:avLst/>
          </a:prstGeom>
          <a:noFill/>
        </p:spPr>
        <p:txBody>
          <a:bodyPr wrap="square" rtlCol="0">
            <a:spAutoFit/>
          </a:bodyPr>
          <a:lstStyle/>
          <a:p>
            <a:r>
              <a:rPr lang="en-GB" dirty="0">
                <a:solidFill>
                  <a:schemeClr val="bg1"/>
                </a:solidFill>
              </a:rPr>
              <a:t>Identity foreclosure!</a:t>
            </a:r>
          </a:p>
        </p:txBody>
      </p:sp>
    </p:spTree>
    <p:extLst>
      <p:ext uri="{BB962C8B-B14F-4D97-AF65-F5344CB8AC3E}">
        <p14:creationId xmlns:p14="http://schemas.microsoft.com/office/powerpoint/2010/main" val="486502601"/>
      </p:ext>
    </p:extLst>
  </p:cSld>
  <p:clrMapOvr>
    <a:masterClrMapping/>
  </p:clrMapOvr>
</p:sld>
</file>

<file path=ppt/theme/theme1.xml><?xml version="1.0" encoding="utf-8"?>
<a:theme xmlns:a="http://schemas.openxmlformats.org/drawingml/2006/main" name="Office Theme">
  <a:themeElements>
    <a:clrScheme name="Custom 17">
      <a:dk1>
        <a:srgbClr val="000000"/>
      </a:dk1>
      <a:lt1>
        <a:srgbClr val="FFFFFF"/>
      </a:lt1>
      <a:dk2>
        <a:srgbClr val="FC4EFB"/>
      </a:dk2>
      <a:lt2>
        <a:srgbClr val="E7E6E6"/>
      </a:lt2>
      <a:accent1>
        <a:srgbClr val="FAF24C"/>
      </a:accent1>
      <a:accent2>
        <a:srgbClr val="5EFCAC"/>
      </a:accent2>
      <a:accent3>
        <a:srgbClr val="73EBF9"/>
      </a:accent3>
      <a:accent4>
        <a:srgbClr val="316CFC"/>
      </a:accent4>
      <a:accent5>
        <a:srgbClr val="B059FD"/>
      </a:accent5>
      <a:accent6>
        <a:srgbClr val="9405FC"/>
      </a:accent6>
      <a:hlink>
        <a:srgbClr val="FFFFFF"/>
      </a:hlink>
      <a:folHlink>
        <a:srgbClr val="FFFFFF"/>
      </a:folHlink>
    </a:clrScheme>
    <a:fontScheme name="Custom 15">
      <a:majorFont>
        <a:latin typeface="Biome"/>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6774621_TF11936837_Win32" id="{6FE25588-2BEE-489B-94A5-B1411D9D03CB}" vid="{0FF049F1-5D48-447F-9C87-2D2E007BA3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A7DC2155B19C468B5DECFB8CC541F1" ma:contentTypeVersion="16" ma:contentTypeDescription="Create a new document." ma:contentTypeScope="" ma:versionID="5e0169eb4e9cfba6b3d4a7a80d59b42e">
  <xsd:schema xmlns:xsd="http://www.w3.org/2001/XMLSchema" xmlns:xs="http://www.w3.org/2001/XMLSchema" xmlns:p="http://schemas.microsoft.com/office/2006/metadata/properties" xmlns:ns3="1fac9b8b-bb02-41f1-ae22-15aa8e2402e8" xmlns:ns4="1f4d8415-49a3-48c9-8cb7-1671d7363643" targetNamespace="http://schemas.microsoft.com/office/2006/metadata/properties" ma:root="true" ma:fieldsID="881d3b399eeaec04c209efd9318defe9" ns3:_="" ns4:_="">
    <xsd:import namespace="1fac9b8b-bb02-41f1-ae22-15aa8e2402e8"/>
    <xsd:import namespace="1f4d8415-49a3-48c9-8cb7-1671d7363643"/>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SystemTags" minOccurs="0"/>
                <xsd:element ref="ns3:MediaLengthInSecond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ac9b8b-bb02-41f1-ae22-15aa8e2402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4d8415-49a3-48c9-8cb7-1671d736364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1fac9b8b-bb02-41f1-ae22-15aa8e2402e8" xsi:nil="true"/>
  </documentManagement>
</p:properties>
</file>

<file path=customXml/itemProps1.xml><?xml version="1.0" encoding="utf-8"?>
<ds:datastoreItem xmlns:ds="http://schemas.openxmlformats.org/officeDocument/2006/customXml" ds:itemID="{4C44BFB8-0B48-48D5-A0BA-9317960E8F6C}">
  <ds:schemaRefs>
    <ds:schemaRef ds:uri="http://schemas.microsoft.com/sharepoint/v3/contenttype/forms"/>
  </ds:schemaRefs>
</ds:datastoreItem>
</file>

<file path=customXml/itemProps2.xml><?xml version="1.0" encoding="utf-8"?>
<ds:datastoreItem xmlns:ds="http://schemas.openxmlformats.org/officeDocument/2006/customXml" ds:itemID="{6699D4A1-0A91-4F07-8A69-E07743A8C1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ac9b8b-bb02-41f1-ae22-15aa8e2402e8"/>
    <ds:schemaRef ds:uri="1f4d8415-49a3-48c9-8cb7-1671d73636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6D7367-F508-4F80-B02C-79260B726607}">
  <ds:schemaRefs>
    <ds:schemaRef ds:uri="http://schemas.microsoft.com/office/2006/documentManagement/types"/>
    <ds:schemaRef ds:uri="http://www.w3.org/XML/1998/namespace"/>
    <ds:schemaRef ds:uri="1fac9b8b-bb02-41f1-ae22-15aa8e2402e8"/>
    <ds:schemaRef ds:uri="http://purl.org/dc/terms/"/>
    <ds:schemaRef ds:uri="http://purl.org/dc/elements/1.1/"/>
    <ds:schemaRef ds:uri="1f4d8415-49a3-48c9-8cb7-1671d7363643"/>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Ion Boardroom</Template>
  <TotalTime>0</TotalTime>
  <Words>3001</Words>
  <Application>Microsoft Office PowerPoint</Application>
  <PresentationFormat>Widescreen</PresentationFormat>
  <Paragraphs>226</Paragraphs>
  <Slides>30</Slides>
  <Notes>1</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Arial</vt:lpstr>
      <vt:lpstr>Arial Narrow</vt:lpstr>
      <vt:lpstr>Arial Nova</vt:lpstr>
      <vt:lpstr>Biome</vt:lpstr>
      <vt:lpstr>Biome Light</vt:lpstr>
      <vt:lpstr>Calibri</vt:lpstr>
      <vt:lpstr>Cambria</vt:lpstr>
      <vt:lpstr>GDS Transport</vt:lpstr>
      <vt:lpstr>Karla</vt:lpstr>
      <vt:lpstr>Merriweather</vt:lpstr>
      <vt:lpstr>Segoe UI</vt:lpstr>
      <vt:lpstr>Office Theme</vt:lpstr>
      <vt:lpstr>PowerPoint Presentation</vt:lpstr>
      <vt:lpstr>PowerPoint Presentation</vt:lpstr>
      <vt:lpstr>Understanding and supporting the development of an autistic identity and its impact on student wellbeing</vt:lpstr>
      <vt:lpstr>What do we mean when we talk about Identity?</vt:lpstr>
      <vt:lpstr>It is important to remember autism is just ONE identity in many!</vt:lpstr>
      <vt:lpstr>PowerPoint Presentation</vt:lpstr>
      <vt:lpstr>Identity Development – Marcia’s theory</vt:lpstr>
      <vt:lpstr>I wonder what it means to your young people to be autistic (or any other SEND?)</vt:lpstr>
      <vt:lpstr>PowerPoint Presentation</vt:lpstr>
      <vt:lpstr>PowerPoint Presentation</vt:lpstr>
      <vt:lpstr>What is an ‘othered’ identity?</vt:lpstr>
      <vt:lpstr>An ‘othered’ identity – Identity foreclosure</vt:lpstr>
      <vt:lpstr>What is the impact of an ‘othered’ identity?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Vicious circle of  identification</vt:lpstr>
      <vt:lpstr>PowerPoint Presentation</vt:lpstr>
      <vt:lpstr>PowerPoint Presentation</vt:lpstr>
      <vt:lpstr>PowerPoint Presentation</vt:lpstr>
      <vt:lpstr>Building Positive Identities</vt:lpstr>
      <vt:lpstr>Remember, autism is not the whole!</vt:lpstr>
      <vt:lpstr>PowerPoint Presentation</vt:lpstr>
      <vt:lpstr>My Takeaways</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Sandland (Disability, Inclusion and Special Needs)</dc:creator>
  <cp:lastModifiedBy>Matt Morris</cp:lastModifiedBy>
  <cp:revision>2</cp:revision>
  <dcterms:created xsi:type="dcterms:W3CDTF">2024-03-09T11:02:51Z</dcterms:created>
  <dcterms:modified xsi:type="dcterms:W3CDTF">2024-03-12T00:00:55Z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0x01010012A7DC2155B19C468B5DECFB8CC541F1</vt:lpwstr>
  </property>
</Properties>
</file>